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810" r:id="rId2"/>
  </p:sldMasterIdLst>
  <p:sldIdLst>
    <p:sldId id="256" r:id="rId3"/>
  </p:sldIdLst>
  <p:sldSz cx="30275213" cy="21383625"/>
  <p:notesSz cx="6858000" cy="9144000"/>
  <p:defaultTextStyle>
    <a:defPPr>
      <a:defRPr lang="en-US"/>
    </a:defPPr>
    <a:lvl1pPr marL="0" algn="l" defTabSz="2479613" rtl="0" eaLnBrk="1" latinLnBrk="0" hangingPunct="1">
      <a:defRPr sz="4882" kern="1200">
        <a:solidFill>
          <a:schemeClr val="tx1"/>
        </a:solidFill>
        <a:latin typeface="+mn-lt"/>
        <a:ea typeface="+mn-ea"/>
        <a:cs typeface="+mn-cs"/>
      </a:defRPr>
    </a:lvl1pPr>
    <a:lvl2pPr marL="1239806" algn="l" defTabSz="2479613" rtl="0" eaLnBrk="1" latinLnBrk="0" hangingPunct="1">
      <a:defRPr sz="4882" kern="1200">
        <a:solidFill>
          <a:schemeClr val="tx1"/>
        </a:solidFill>
        <a:latin typeface="+mn-lt"/>
        <a:ea typeface="+mn-ea"/>
        <a:cs typeface="+mn-cs"/>
      </a:defRPr>
    </a:lvl2pPr>
    <a:lvl3pPr marL="2479613" algn="l" defTabSz="2479613" rtl="0" eaLnBrk="1" latinLnBrk="0" hangingPunct="1">
      <a:defRPr sz="4882" kern="1200">
        <a:solidFill>
          <a:schemeClr val="tx1"/>
        </a:solidFill>
        <a:latin typeface="+mn-lt"/>
        <a:ea typeface="+mn-ea"/>
        <a:cs typeface="+mn-cs"/>
      </a:defRPr>
    </a:lvl3pPr>
    <a:lvl4pPr marL="3719421" algn="l" defTabSz="2479613" rtl="0" eaLnBrk="1" latinLnBrk="0" hangingPunct="1">
      <a:defRPr sz="4882" kern="1200">
        <a:solidFill>
          <a:schemeClr val="tx1"/>
        </a:solidFill>
        <a:latin typeface="+mn-lt"/>
        <a:ea typeface="+mn-ea"/>
        <a:cs typeface="+mn-cs"/>
      </a:defRPr>
    </a:lvl4pPr>
    <a:lvl5pPr marL="4959228" algn="l" defTabSz="2479613" rtl="0" eaLnBrk="1" latinLnBrk="0" hangingPunct="1">
      <a:defRPr sz="4882" kern="1200">
        <a:solidFill>
          <a:schemeClr val="tx1"/>
        </a:solidFill>
        <a:latin typeface="+mn-lt"/>
        <a:ea typeface="+mn-ea"/>
        <a:cs typeface="+mn-cs"/>
      </a:defRPr>
    </a:lvl5pPr>
    <a:lvl6pPr marL="6199034" algn="l" defTabSz="2479613" rtl="0" eaLnBrk="1" latinLnBrk="0" hangingPunct="1">
      <a:defRPr sz="4882" kern="1200">
        <a:solidFill>
          <a:schemeClr val="tx1"/>
        </a:solidFill>
        <a:latin typeface="+mn-lt"/>
        <a:ea typeface="+mn-ea"/>
        <a:cs typeface="+mn-cs"/>
      </a:defRPr>
    </a:lvl6pPr>
    <a:lvl7pPr marL="7438840" algn="l" defTabSz="2479613" rtl="0" eaLnBrk="1" latinLnBrk="0" hangingPunct="1">
      <a:defRPr sz="4882" kern="1200">
        <a:solidFill>
          <a:schemeClr val="tx1"/>
        </a:solidFill>
        <a:latin typeface="+mn-lt"/>
        <a:ea typeface="+mn-ea"/>
        <a:cs typeface="+mn-cs"/>
      </a:defRPr>
    </a:lvl7pPr>
    <a:lvl8pPr marL="8678647" algn="l" defTabSz="2479613" rtl="0" eaLnBrk="1" latinLnBrk="0" hangingPunct="1">
      <a:defRPr sz="4882" kern="1200">
        <a:solidFill>
          <a:schemeClr val="tx1"/>
        </a:solidFill>
        <a:latin typeface="+mn-lt"/>
        <a:ea typeface="+mn-ea"/>
        <a:cs typeface="+mn-cs"/>
      </a:defRPr>
    </a:lvl8pPr>
    <a:lvl9pPr marL="9918455" algn="l" defTabSz="2479613" rtl="0" eaLnBrk="1" latinLnBrk="0" hangingPunct="1">
      <a:defRPr sz="4882"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6735">
          <p15:clr>
            <a:srgbClr val="A4A3A4"/>
          </p15:clr>
        </p15:guide>
        <p15:guide id="2" pos="953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25" d="100"/>
          <a:sy n="25" d="100"/>
        </p:scale>
        <p:origin x="-555" y="-63"/>
      </p:cViewPr>
      <p:guideLst>
        <p:guide orient="horz" pos="6735"/>
        <p:guide pos="953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1.xml"/><Relationship Id="rId7"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3784402" y="3506348"/>
            <a:ext cx="22706410" cy="7444669"/>
          </a:xfrm>
        </p:spPr>
        <p:txBody>
          <a:bodyPr anchor="b">
            <a:normAutofit/>
          </a:bodyPr>
          <a:lstStyle>
            <a:lvl1pPr algn="ctr">
              <a:defRPr sz="19865"/>
            </a:lvl1pPr>
          </a:lstStyle>
          <a:p>
            <a:r>
              <a:rPr lang="ru-RU"/>
              <a:t>Образец заголовка</a:t>
            </a:r>
            <a:endParaRPr lang="en-US" dirty="0"/>
          </a:p>
        </p:txBody>
      </p:sp>
      <p:sp>
        <p:nvSpPr>
          <p:cNvPr id="3" name="Subtitle 2"/>
          <p:cNvSpPr>
            <a:spLocks noGrp="1"/>
          </p:cNvSpPr>
          <p:nvPr>
            <p:ph type="subTitle" idx="1"/>
          </p:nvPr>
        </p:nvSpPr>
        <p:spPr>
          <a:xfrm>
            <a:off x="3784402" y="11231357"/>
            <a:ext cx="22706410" cy="5162758"/>
          </a:xfrm>
        </p:spPr>
        <p:txBody>
          <a:bodyPr>
            <a:normAutofit/>
          </a:bodyPr>
          <a:lstStyle>
            <a:lvl1pPr marL="0" indent="0" algn="ctr">
              <a:buNone/>
              <a:defRPr sz="7947">
                <a:solidFill>
                  <a:schemeClr val="tx1">
                    <a:lumMod val="75000"/>
                    <a:lumOff val="25000"/>
                  </a:schemeClr>
                </a:solidFill>
              </a:defRPr>
            </a:lvl1pPr>
            <a:lvl2pPr marL="1513721" indent="0" algn="ctr">
              <a:buNone/>
              <a:defRPr sz="9271"/>
            </a:lvl2pPr>
            <a:lvl3pPr marL="3027442" indent="0" algn="ctr">
              <a:buNone/>
              <a:defRPr sz="7947"/>
            </a:lvl3pPr>
            <a:lvl4pPr marL="4541163" indent="0" algn="ctr">
              <a:buNone/>
              <a:defRPr sz="6622"/>
            </a:lvl4pPr>
            <a:lvl5pPr marL="6054884" indent="0" algn="ctr">
              <a:buNone/>
              <a:defRPr sz="6622"/>
            </a:lvl5pPr>
            <a:lvl6pPr marL="7568605" indent="0" algn="ctr">
              <a:buNone/>
              <a:defRPr sz="6622"/>
            </a:lvl6pPr>
            <a:lvl7pPr marL="9082324" indent="0" algn="ctr">
              <a:buNone/>
              <a:defRPr sz="6622"/>
            </a:lvl7pPr>
            <a:lvl8pPr marL="10596045" indent="0" algn="ctr">
              <a:buNone/>
              <a:defRPr sz="6622"/>
            </a:lvl8pPr>
            <a:lvl9pPr marL="12109766" indent="0" algn="ctr">
              <a:buNone/>
              <a:defRPr sz="6622"/>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0057592E-0C21-4F4D-BDD6-4B8FDF93DDFF}" type="datetimeFigureOut">
              <a:rPr lang="ru-RU" smtClean="0"/>
              <a:t>18.11.2019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4121700-1C30-4453-8A03-7959DE8B908C}" type="slidenum">
              <a:rPr lang="ru-RU" smtClean="0"/>
              <a:t>‹№›</a:t>
            </a:fld>
            <a:endParaRPr lang="ru-RU"/>
          </a:p>
        </p:txBody>
      </p:sp>
    </p:spTree>
    <p:extLst>
      <p:ext uri="{BB962C8B-B14F-4D97-AF65-F5344CB8AC3E}">
        <p14:creationId xmlns:p14="http://schemas.microsoft.com/office/powerpoint/2010/main" val="1146672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057592E-0C21-4F4D-BDD6-4B8FDF93DDFF}" type="datetimeFigureOut">
              <a:rPr lang="ru-RU" smtClean="0"/>
              <a:t>18.11.2019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4121700-1C30-4453-8A03-7959DE8B908C}" type="slidenum">
              <a:rPr lang="ru-RU" smtClean="0"/>
              <a:t>‹№›</a:t>
            </a:fld>
            <a:endParaRPr lang="ru-RU"/>
          </a:p>
        </p:txBody>
      </p:sp>
    </p:spTree>
    <p:extLst>
      <p:ext uri="{BB962C8B-B14F-4D97-AF65-F5344CB8AC3E}">
        <p14:creationId xmlns:p14="http://schemas.microsoft.com/office/powerpoint/2010/main" val="2425555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2" y="1123636"/>
            <a:ext cx="6528093" cy="18121633"/>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2081426" y="1123629"/>
            <a:ext cx="19205838" cy="18121631"/>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0057592E-0C21-4F4D-BDD6-4B8FDF93DDFF}" type="datetimeFigureOut">
              <a:rPr lang="ru-RU" smtClean="0"/>
              <a:t>18.11.2019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4121700-1C30-4453-8A03-7959DE8B908C}" type="slidenum">
              <a:rPr lang="ru-RU" smtClean="0"/>
              <a:t>‹№›</a:t>
            </a:fld>
            <a:endParaRPr lang="ru-RU"/>
          </a:p>
        </p:txBody>
      </p:sp>
    </p:spTree>
    <p:extLst>
      <p:ext uri="{BB962C8B-B14F-4D97-AF65-F5344CB8AC3E}">
        <p14:creationId xmlns:p14="http://schemas.microsoft.com/office/powerpoint/2010/main" val="168936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270641" y="6642791"/>
            <a:ext cx="25733931" cy="4583620"/>
          </a:xfrm>
        </p:spPr>
        <p:txBody>
          <a:bodyPr/>
          <a:lstStyle/>
          <a:p>
            <a:r>
              <a:rPr lang="uk-UA" smtClean="0"/>
              <a:t>Зразок заголовка</a:t>
            </a:r>
            <a:endParaRPr lang="uk-UA"/>
          </a:p>
        </p:txBody>
      </p:sp>
      <p:sp>
        <p:nvSpPr>
          <p:cNvPr id="3" name="Підзаголовок 2"/>
          <p:cNvSpPr>
            <a:spLocks noGrp="1"/>
          </p:cNvSpPr>
          <p:nvPr>
            <p:ph type="subTitle" idx="1"/>
          </p:nvPr>
        </p:nvSpPr>
        <p:spPr>
          <a:xfrm>
            <a:off x="4541282" y="12117388"/>
            <a:ext cx="21192649" cy="5464704"/>
          </a:xfrm>
        </p:spPr>
        <p:txBody>
          <a:bodyPr/>
          <a:lstStyle>
            <a:lvl1pPr marL="0" indent="0" algn="ctr">
              <a:buNone/>
              <a:defRPr>
                <a:solidFill>
                  <a:schemeClr val="tx1">
                    <a:tint val="75000"/>
                  </a:schemeClr>
                </a:solidFill>
              </a:defRPr>
            </a:lvl1pPr>
            <a:lvl2pPr marL="1474929" indent="0" algn="ctr">
              <a:buNone/>
              <a:defRPr>
                <a:solidFill>
                  <a:schemeClr val="tx1">
                    <a:tint val="75000"/>
                  </a:schemeClr>
                </a:solidFill>
              </a:defRPr>
            </a:lvl2pPr>
            <a:lvl3pPr marL="2949861" indent="0" algn="ctr">
              <a:buNone/>
              <a:defRPr>
                <a:solidFill>
                  <a:schemeClr val="tx1">
                    <a:tint val="75000"/>
                  </a:schemeClr>
                </a:solidFill>
              </a:defRPr>
            </a:lvl3pPr>
            <a:lvl4pPr marL="4424787" indent="0" algn="ctr">
              <a:buNone/>
              <a:defRPr>
                <a:solidFill>
                  <a:schemeClr val="tx1">
                    <a:tint val="75000"/>
                  </a:schemeClr>
                </a:solidFill>
              </a:defRPr>
            </a:lvl4pPr>
            <a:lvl5pPr marL="5899723" indent="0" algn="ctr">
              <a:buNone/>
              <a:defRPr>
                <a:solidFill>
                  <a:schemeClr val="tx1">
                    <a:tint val="75000"/>
                  </a:schemeClr>
                </a:solidFill>
              </a:defRPr>
            </a:lvl5pPr>
            <a:lvl6pPr marL="7374652" indent="0" algn="ctr">
              <a:buNone/>
              <a:defRPr>
                <a:solidFill>
                  <a:schemeClr val="tx1">
                    <a:tint val="75000"/>
                  </a:schemeClr>
                </a:solidFill>
              </a:defRPr>
            </a:lvl6pPr>
            <a:lvl7pPr marL="8849584" indent="0" algn="ctr">
              <a:buNone/>
              <a:defRPr>
                <a:solidFill>
                  <a:schemeClr val="tx1">
                    <a:tint val="75000"/>
                  </a:schemeClr>
                </a:solidFill>
              </a:defRPr>
            </a:lvl7pPr>
            <a:lvl8pPr marL="10324510" indent="0" algn="ctr">
              <a:buNone/>
              <a:defRPr>
                <a:solidFill>
                  <a:schemeClr val="tx1">
                    <a:tint val="75000"/>
                  </a:schemeClr>
                </a:solidFill>
              </a:defRPr>
            </a:lvl8pPr>
            <a:lvl9pPr marL="11799445" indent="0" algn="ctr">
              <a:buNone/>
              <a:defRPr>
                <a:solidFill>
                  <a:schemeClr val="tx1">
                    <a:tint val="75000"/>
                  </a:schemeClr>
                </a:solidFill>
              </a:defRPr>
            </a:lvl9pPr>
          </a:lstStyle>
          <a:p>
            <a:r>
              <a:rPr lang="uk-UA" smtClean="0"/>
              <a:t>Зразок підзаголовка</a:t>
            </a:r>
            <a:endParaRPr lang="uk-UA"/>
          </a:p>
        </p:txBody>
      </p:sp>
      <p:sp>
        <p:nvSpPr>
          <p:cNvPr id="4" name="Місце для дати 3"/>
          <p:cNvSpPr>
            <a:spLocks noGrp="1"/>
          </p:cNvSpPr>
          <p:nvPr>
            <p:ph type="dt" sz="half" idx="10"/>
          </p:nvPr>
        </p:nvSpPr>
        <p:spPr/>
        <p:txBody>
          <a:bodyPr/>
          <a:lstStyle/>
          <a:p>
            <a:fld id="{0057592E-0C21-4F4D-BDD6-4B8FDF93DDFF}" type="datetimeFigureOut">
              <a:rPr lang="ru-RU" smtClean="0"/>
              <a:t>18.11.2019</a:t>
            </a:fld>
            <a:endParaRPr lang="ru-RU"/>
          </a:p>
        </p:txBody>
      </p:sp>
      <p:sp>
        <p:nvSpPr>
          <p:cNvPr id="5" name="Місце для нижнього колонтитула 4"/>
          <p:cNvSpPr>
            <a:spLocks noGrp="1"/>
          </p:cNvSpPr>
          <p:nvPr>
            <p:ph type="ftr" sz="quarter" idx="11"/>
          </p:nvPr>
        </p:nvSpPr>
        <p:spPr/>
        <p:txBody>
          <a:bodyPr/>
          <a:lstStyle/>
          <a:p>
            <a:endParaRPr lang="ru-RU"/>
          </a:p>
        </p:txBody>
      </p:sp>
      <p:sp>
        <p:nvSpPr>
          <p:cNvPr id="6" name="Місце для номера слайда 5"/>
          <p:cNvSpPr>
            <a:spLocks noGrp="1"/>
          </p:cNvSpPr>
          <p:nvPr>
            <p:ph type="sldNum" sz="quarter" idx="12"/>
          </p:nvPr>
        </p:nvSpPr>
        <p:spPr/>
        <p:txBody>
          <a:bodyPr/>
          <a:lstStyle/>
          <a:p>
            <a:fld id="{44121700-1C30-4453-8A03-7959DE8B908C}" type="slidenum">
              <a:rPr lang="ru-RU" smtClean="0"/>
              <a:t>‹№›</a:t>
            </a:fld>
            <a:endParaRPr lang="ru-RU"/>
          </a:p>
        </p:txBody>
      </p:sp>
    </p:spTree>
    <p:extLst>
      <p:ext uri="{BB962C8B-B14F-4D97-AF65-F5344CB8AC3E}">
        <p14:creationId xmlns:p14="http://schemas.microsoft.com/office/powerpoint/2010/main" val="1696636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вмісту 2"/>
          <p:cNvSpPr>
            <a:spLocks noGrp="1"/>
          </p:cNvSpPr>
          <p:nvPr>
            <p:ph idx="1"/>
          </p:nvPr>
        </p:nvSpPr>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10"/>
          </p:nvPr>
        </p:nvSpPr>
        <p:spPr/>
        <p:txBody>
          <a:bodyPr/>
          <a:lstStyle/>
          <a:p>
            <a:fld id="{0057592E-0C21-4F4D-BDD6-4B8FDF93DDFF}" type="datetimeFigureOut">
              <a:rPr lang="ru-RU" smtClean="0"/>
              <a:t>18.11.2019</a:t>
            </a:fld>
            <a:endParaRPr lang="ru-RU"/>
          </a:p>
        </p:txBody>
      </p:sp>
      <p:sp>
        <p:nvSpPr>
          <p:cNvPr id="5" name="Місце для нижнього колонтитула 4"/>
          <p:cNvSpPr>
            <a:spLocks noGrp="1"/>
          </p:cNvSpPr>
          <p:nvPr>
            <p:ph type="ftr" sz="quarter" idx="11"/>
          </p:nvPr>
        </p:nvSpPr>
        <p:spPr/>
        <p:txBody>
          <a:bodyPr/>
          <a:lstStyle/>
          <a:p>
            <a:endParaRPr lang="ru-RU"/>
          </a:p>
        </p:txBody>
      </p:sp>
      <p:sp>
        <p:nvSpPr>
          <p:cNvPr id="6" name="Місце для номера слайда 5"/>
          <p:cNvSpPr>
            <a:spLocks noGrp="1"/>
          </p:cNvSpPr>
          <p:nvPr>
            <p:ph type="sldNum" sz="quarter" idx="12"/>
          </p:nvPr>
        </p:nvSpPr>
        <p:spPr/>
        <p:txBody>
          <a:bodyPr/>
          <a:lstStyle/>
          <a:p>
            <a:fld id="{44121700-1C30-4453-8A03-7959DE8B908C}" type="slidenum">
              <a:rPr lang="ru-RU" smtClean="0"/>
              <a:t>‹№›</a:t>
            </a:fld>
            <a:endParaRPr lang="ru-RU"/>
          </a:p>
        </p:txBody>
      </p:sp>
    </p:spTree>
    <p:extLst>
      <p:ext uri="{BB962C8B-B14F-4D97-AF65-F5344CB8AC3E}">
        <p14:creationId xmlns:p14="http://schemas.microsoft.com/office/powerpoint/2010/main" val="35740228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91533" y="13740960"/>
            <a:ext cx="25733931" cy="4247026"/>
          </a:xfrm>
        </p:spPr>
        <p:txBody>
          <a:bodyPr anchor="t"/>
          <a:lstStyle>
            <a:lvl1pPr algn="l">
              <a:defRPr sz="12900" b="1" cap="all"/>
            </a:lvl1pPr>
          </a:lstStyle>
          <a:p>
            <a:r>
              <a:rPr lang="uk-UA" smtClean="0"/>
              <a:t>Зразок заголовка</a:t>
            </a:r>
            <a:endParaRPr lang="uk-UA"/>
          </a:p>
        </p:txBody>
      </p:sp>
      <p:sp>
        <p:nvSpPr>
          <p:cNvPr id="3" name="Місце для тексту 2"/>
          <p:cNvSpPr>
            <a:spLocks noGrp="1"/>
          </p:cNvSpPr>
          <p:nvPr>
            <p:ph type="body" idx="1"/>
          </p:nvPr>
        </p:nvSpPr>
        <p:spPr>
          <a:xfrm>
            <a:off x="2391533" y="9063294"/>
            <a:ext cx="25733931" cy="4677666"/>
          </a:xfrm>
        </p:spPr>
        <p:txBody>
          <a:bodyPr anchor="b"/>
          <a:lstStyle>
            <a:lvl1pPr marL="0" indent="0">
              <a:buNone/>
              <a:defRPr sz="6500">
                <a:solidFill>
                  <a:schemeClr val="tx1">
                    <a:tint val="75000"/>
                  </a:schemeClr>
                </a:solidFill>
              </a:defRPr>
            </a:lvl1pPr>
            <a:lvl2pPr marL="1474929" indent="0">
              <a:buNone/>
              <a:defRPr sz="5800">
                <a:solidFill>
                  <a:schemeClr val="tx1">
                    <a:tint val="75000"/>
                  </a:schemeClr>
                </a:solidFill>
              </a:defRPr>
            </a:lvl2pPr>
            <a:lvl3pPr marL="2949861" indent="0">
              <a:buNone/>
              <a:defRPr sz="5200">
                <a:solidFill>
                  <a:schemeClr val="tx1">
                    <a:tint val="75000"/>
                  </a:schemeClr>
                </a:solidFill>
              </a:defRPr>
            </a:lvl3pPr>
            <a:lvl4pPr marL="4424787" indent="0">
              <a:buNone/>
              <a:defRPr sz="4500">
                <a:solidFill>
                  <a:schemeClr val="tx1">
                    <a:tint val="75000"/>
                  </a:schemeClr>
                </a:solidFill>
              </a:defRPr>
            </a:lvl4pPr>
            <a:lvl5pPr marL="5899723" indent="0">
              <a:buNone/>
              <a:defRPr sz="4500">
                <a:solidFill>
                  <a:schemeClr val="tx1">
                    <a:tint val="75000"/>
                  </a:schemeClr>
                </a:solidFill>
              </a:defRPr>
            </a:lvl5pPr>
            <a:lvl6pPr marL="7374652" indent="0">
              <a:buNone/>
              <a:defRPr sz="4500">
                <a:solidFill>
                  <a:schemeClr val="tx1">
                    <a:tint val="75000"/>
                  </a:schemeClr>
                </a:solidFill>
              </a:defRPr>
            </a:lvl6pPr>
            <a:lvl7pPr marL="8849584" indent="0">
              <a:buNone/>
              <a:defRPr sz="4500">
                <a:solidFill>
                  <a:schemeClr val="tx1">
                    <a:tint val="75000"/>
                  </a:schemeClr>
                </a:solidFill>
              </a:defRPr>
            </a:lvl7pPr>
            <a:lvl8pPr marL="10324510" indent="0">
              <a:buNone/>
              <a:defRPr sz="4500">
                <a:solidFill>
                  <a:schemeClr val="tx1">
                    <a:tint val="75000"/>
                  </a:schemeClr>
                </a:solidFill>
              </a:defRPr>
            </a:lvl8pPr>
            <a:lvl9pPr marL="11799445" indent="0">
              <a:buNone/>
              <a:defRPr sz="4500">
                <a:solidFill>
                  <a:schemeClr val="tx1">
                    <a:tint val="75000"/>
                  </a:schemeClr>
                </a:solidFill>
              </a:defRPr>
            </a:lvl9pPr>
          </a:lstStyle>
          <a:p>
            <a:pPr lvl="0"/>
            <a:r>
              <a:rPr lang="uk-UA" smtClean="0"/>
              <a:t>Зразок тексту</a:t>
            </a:r>
          </a:p>
        </p:txBody>
      </p:sp>
      <p:sp>
        <p:nvSpPr>
          <p:cNvPr id="4" name="Місце для дати 3"/>
          <p:cNvSpPr>
            <a:spLocks noGrp="1"/>
          </p:cNvSpPr>
          <p:nvPr>
            <p:ph type="dt" sz="half" idx="10"/>
          </p:nvPr>
        </p:nvSpPr>
        <p:spPr/>
        <p:txBody>
          <a:bodyPr/>
          <a:lstStyle/>
          <a:p>
            <a:fld id="{0057592E-0C21-4F4D-BDD6-4B8FDF93DDFF}" type="datetimeFigureOut">
              <a:rPr lang="ru-RU" smtClean="0"/>
              <a:t>18.11.2019</a:t>
            </a:fld>
            <a:endParaRPr lang="ru-RU"/>
          </a:p>
        </p:txBody>
      </p:sp>
      <p:sp>
        <p:nvSpPr>
          <p:cNvPr id="5" name="Місце для нижнього колонтитула 4"/>
          <p:cNvSpPr>
            <a:spLocks noGrp="1"/>
          </p:cNvSpPr>
          <p:nvPr>
            <p:ph type="ftr" sz="quarter" idx="11"/>
          </p:nvPr>
        </p:nvSpPr>
        <p:spPr/>
        <p:txBody>
          <a:bodyPr/>
          <a:lstStyle/>
          <a:p>
            <a:endParaRPr lang="ru-RU"/>
          </a:p>
        </p:txBody>
      </p:sp>
      <p:sp>
        <p:nvSpPr>
          <p:cNvPr id="6" name="Місце для номера слайда 5"/>
          <p:cNvSpPr>
            <a:spLocks noGrp="1"/>
          </p:cNvSpPr>
          <p:nvPr>
            <p:ph type="sldNum" sz="quarter" idx="12"/>
          </p:nvPr>
        </p:nvSpPr>
        <p:spPr/>
        <p:txBody>
          <a:bodyPr/>
          <a:lstStyle/>
          <a:p>
            <a:fld id="{44121700-1C30-4453-8A03-7959DE8B908C}" type="slidenum">
              <a:rPr lang="ru-RU" smtClean="0"/>
              <a:t>‹№›</a:t>
            </a:fld>
            <a:endParaRPr lang="ru-RU"/>
          </a:p>
        </p:txBody>
      </p:sp>
    </p:spTree>
    <p:extLst>
      <p:ext uri="{BB962C8B-B14F-4D97-AF65-F5344CB8AC3E}">
        <p14:creationId xmlns:p14="http://schemas.microsoft.com/office/powerpoint/2010/main" val="36658269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вмісту 2"/>
          <p:cNvSpPr>
            <a:spLocks noGrp="1"/>
          </p:cNvSpPr>
          <p:nvPr>
            <p:ph sz="half" idx="1"/>
          </p:nvPr>
        </p:nvSpPr>
        <p:spPr>
          <a:xfrm>
            <a:off x="5014332" y="15557580"/>
            <a:ext cx="44850417" cy="44004728"/>
          </a:xfrm>
        </p:spPr>
        <p:txBody>
          <a:bodyPr/>
          <a:lstStyle>
            <a:lvl1pPr>
              <a:defRPr sz="9000"/>
            </a:lvl1pPr>
            <a:lvl2pPr>
              <a:defRPr sz="7700"/>
            </a:lvl2pPr>
            <a:lvl3pPr>
              <a:defRPr sz="6500"/>
            </a:lvl3pPr>
            <a:lvl4pPr>
              <a:defRPr sz="5800"/>
            </a:lvl4pPr>
            <a:lvl5pPr>
              <a:defRPr sz="5800"/>
            </a:lvl5pPr>
            <a:lvl6pPr>
              <a:defRPr sz="5800"/>
            </a:lvl6pPr>
            <a:lvl7pPr>
              <a:defRPr sz="5800"/>
            </a:lvl7pPr>
            <a:lvl8pPr>
              <a:defRPr sz="5800"/>
            </a:lvl8pPr>
            <a:lvl9pPr>
              <a:defRPr sz="58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вмісту 3"/>
          <p:cNvSpPr>
            <a:spLocks noGrp="1"/>
          </p:cNvSpPr>
          <p:nvPr>
            <p:ph sz="half" idx="2"/>
          </p:nvPr>
        </p:nvSpPr>
        <p:spPr>
          <a:xfrm>
            <a:off x="50369348" y="15557580"/>
            <a:ext cx="44855671" cy="44004728"/>
          </a:xfrm>
        </p:spPr>
        <p:txBody>
          <a:bodyPr/>
          <a:lstStyle>
            <a:lvl1pPr>
              <a:defRPr sz="9000"/>
            </a:lvl1pPr>
            <a:lvl2pPr>
              <a:defRPr sz="7700"/>
            </a:lvl2pPr>
            <a:lvl3pPr>
              <a:defRPr sz="6500"/>
            </a:lvl3pPr>
            <a:lvl4pPr>
              <a:defRPr sz="5800"/>
            </a:lvl4pPr>
            <a:lvl5pPr>
              <a:defRPr sz="5800"/>
            </a:lvl5pPr>
            <a:lvl6pPr>
              <a:defRPr sz="5800"/>
            </a:lvl6pPr>
            <a:lvl7pPr>
              <a:defRPr sz="5800"/>
            </a:lvl7pPr>
            <a:lvl8pPr>
              <a:defRPr sz="5800"/>
            </a:lvl8pPr>
            <a:lvl9pPr>
              <a:defRPr sz="58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5" name="Місце для дати 4"/>
          <p:cNvSpPr>
            <a:spLocks noGrp="1"/>
          </p:cNvSpPr>
          <p:nvPr>
            <p:ph type="dt" sz="half" idx="10"/>
          </p:nvPr>
        </p:nvSpPr>
        <p:spPr/>
        <p:txBody>
          <a:bodyPr/>
          <a:lstStyle/>
          <a:p>
            <a:fld id="{0057592E-0C21-4F4D-BDD6-4B8FDF93DDFF}" type="datetimeFigureOut">
              <a:rPr lang="ru-RU" smtClean="0"/>
              <a:t>18.11.2019</a:t>
            </a:fld>
            <a:endParaRPr lang="ru-RU"/>
          </a:p>
        </p:txBody>
      </p:sp>
      <p:sp>
        <p:nvSpPr>
          <p:cNvPr id="6" name="Місце для нижнього колонтитула 5"/>
          <p:cNvSpPr>
            <a:spLocks noGrp="1"/>
          </p:cNvSpPr>
          <p:nvPr>
            <p:ph type="ftr" sz="quarter" idx="11"/>
          </p:nvPr>
        </p:nvSpPr>
        <p:spPr/>
        <p:txBody>
          <a:bodyPr/>
          <a:lstStyle/>
          <a:p>
            <a:endParaRPr lang="ru-RU"/>
          </a:p>
        </p:txBody>
      </p:sp>
      <p:sp>
        <p:nvSpPr>
          <p:cNvPr id="7" name="Місце для номера слайда 6"/>
          <p:cNvSpPr>
            <a:spLocks noGrp="1"/>
          </p:cNvSpPr>
          <p:nvPr>
            <p:ph type="sldNum" sz="quarter" idx="12"/>
          </p:nvPr>
        </p:nvSpPr>
        <p:spPr/>
        <p:txBody>
          <a:bodyPr/>
          <a:lstStyle/>
          <a:p>
            <a:fld id="{44121700-1C30-4453-8A03-7959DE8B908C}" type="slidenum">
              <a:rPr lang="ru-RU" smtClean="0"/>
              <a:t>‹№›</a:t>
            </a:fld>
            <a:endParaRPr lang="ru-RU"/>
          </a:p>
        </p:txBody>
      </p:sp>
    </p:spTree>
    <p:extLst>
      <p:ext uri="{BB962C8B-B14F-4D97-AF65-F5344CB8AC3E}">
        <p14:creationId xmlns:p14="http://schemas.microsoft.com/office/powerpoint/2010/main" val="29431973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13761" y="856336"/>
            <a:ext cx="27247692" cy="3563938"/>
          </a:xfrm>
        </p:spPr>
        <p:txBody>
          <a:bodyPr/>
          <a:lstStyle>
            <a:lvl1pPr>
              <a:defRPr/>
            </a:lvl1pPr>
          </a:lstStyle>
          <a:p>
            <a:r>
              <a:rPr lang="uk-UA" smtClean="0"/>
              <a:t>Зразок заголовка</a:t>
            </a:r>
            <a:endParaRPr lang="uk-UA"/>
          </a:p>
        </p:txBody>
      </p:sp>
      <p:sp>
        <p:nvSpPr>
          <p:cNvPr id="3" name="Місце для тексту 2"/>
          <p:cNvSpPr>
            <a:spLocks noGrp="1"/>
          </p:cNvSpPr>
          <p:nvPr>
            <p:ph type="body" idx="1"/>
          </p:nvPr>
        </p:nvSpPr>
        <p:spPr>
          <a:xfrm>
            <a:off x="1513761" y="4786568"/>
            <a:ext cx="13376810" cy="1994813"/>
          </a:xfrm>
        </p:spPr>
        <p:txBody>
          <a:bodyPr anchor="b"/>
          <a:lstStyle>
            <a:lvl1pPr marL="0" indent="0">
              <a:buNone/>
              <a:defRPr sz="7700" b="1"/>
            </a:lvl1pPr>
            <a:lvl2pPr marL="1474929" indent="0">
              <a:buNone/>
              <a:defRPr sz="6500" b="1"/>
            </a:lvl2pPr>
            <a:lvl3pPr marL="2949861" indent="0">
              <a:buNone/>
              <a:defRPr sz="5800" b="1"/>
            </a:lvl3pPr>
            <a:lvl4pPr marL="4424787" indent="0">
              <a:buNone/>
              <a:defRPr sz="5200" b="1"/>
            </a:lvl4pPr>
            <a:lvl5pPr marL="5899723" indent="0">
              <a:buNone/>
              <a:defRPr sz="5200" b="1"/>
            </a:lvl5pPr>
            <a:lvl6pPr marL="7374652" indent="0">
              <a:buNone/>
              <a:defRPr sz="5200" b="1"/>
            </a:lvl6pPr>
            <a:lvl7pPr marL="8849584" indent="0">
              <a:buNone/>
              <a:defRPr sz="5200" b="1"/>
            </a:lvl7pPr>
            <a:lvl8pPr marL="10324510" indent="0">
              <a:buNone/>
              <a:defRPr sz="5200" b="1"/>
            </a:lvl8pPr>
            <a:lvl9pPr marL="11799445" indent="0">
              <a:buNone/>
              <a:defRPr sz="5200" b="1"/>
            </a:lvl9pPr>
          </a:lstStyle>
          <a:p>
            <a:pPr lvl="0"/>
            <a:r>
              <a:rPr lang="uk-UA" smtClean="0"/>
              <a:t>Зразок тексту</a:t>
            </a:r>
          </a:p>
        </p:txBody>
      </p:sp>
      <p:sp>
        <p:nvSpPr>
          <p:cNvPr id="4" name="Місце для вмісту 3"/>
          <p:cNvSpPr>
            <a:spLocks noGrp="1"/>
          </p:cNvSpPr>
          <p:nvPr>
            <p:ph sz="half" idx="2"/>
          </p:nvPr>
        </p:nvSpPr>
        <p:spPr>
          <a:xfrm>
            <a:off x="1513761" y="6781381"/>
            <a:ext cx="13376810" cy="12320336"/>
          </a:xfrm>
        </p:spPr>
        <p:txBody>
          <a:bodyPr/>
          <a:lstStyle>
            <a:lvl1pPr>
              <a:defRPr sz="7700"/>
            </a:lvl1pPr>
            <a:lvl2pPr>
              <a:defRPr sz="6500"/>
            </a:lvl2pPr>
            <a:lvl3pPr>
              <a:defRPr sz="5800"/>
            </a:lvl3pPr>
            <a:lvl4pPr>
              <a:defRPr sz="5200"/>
            </a:lvl4pPr>
            <a:lvl5pPr>
              <a:defRPr sz="5200"/>
            </a:lvl5pPr>
            <a:lvl6pPr>
              <a:defRPr sz="5200"/>
            </a:lvl6pPr>
            <a:lvl7pPr>
              <a:defRPr sz="5200"/>
            </a:lvl7pPr>
            <a:lvl8pPr>
              <a:defRPr sz="5200"/>
            </a:lvl8pPr>
            <a:lvl9pPr>
              <a:defRPr sz="52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5" name="Місце для тексту 4"/>
          <p:cNvSpPr>
            <a:spLocks noGrp="1"/>
          </p:cNvSpPr>
          <p:nvPr>
            <p:ph type="body" sz="quarter" idx="3"/>
          </p:nvPr>
        </p:nvSpPr>
        <p:spPr>
          <a:xfrm>
            <a:off x="15379399" y="4786568"/>
            <a:ext cx="13382065" cy="1994813"/>
          </a:xfrm>
        </p:spPr>
        <p:txBody>
          <a:bodyPr anchor="b"/>
          <a:lstStyle>
            <a:lvl1pPr marL="0" indent="0">
              <a:buNone/>
              <a:defRPr sz="7700" b="1"/>
            </a:lvl1pPr>
            <a:lvl2pPr marL="1474929" indent="0">
              <a:buNone/>
              <a:defRPr sz="6500" b="1"/>
            </a:lvl2pPr>
            <a:lvl3pPr marL="2949861" indent="0">
              <a:buNone/>
              <a:defRPr sz="5800" b="1"/>
            </a:lvl3pPr>
            <a:lvl4pPr marL="4424787" indent="0">
              <a:buNone/>
              <a:defRPr sz="5200" b="1"/>
            </a:lvl4pPr>
            <a:lvl5pPr marL="5899723" indent="0">
              <a:buNone/>
              <a:defRPr sz="5200" b="1"/>
            </a:lvl5pPr>
            <a:lvl6pPr marL="7374652" indent="0">
              <a:buNone/>
              <a:defRPr sz="5200" b="1"/>
            </a:lvl6pPr>
            <a:lvl7pPr marL="8849584" indent="0">
              <a:buNone/>
              <a:defRPr sz="5200" b="1"/>
            </a:lvl7pPr>
            <a:lvl8pPr marL="10324510" indent="0">
              <a:buNone/>
              <a:defRPr sz="5200" b="1"/>
            </a:lvl8pPr>
            <a:lvl9pPr marL="11799445" indent="0">
              <a:buNone/>
              <a:defRPr sz="5200" b="1"/>
            </a:lvl9pPr>
          </a:lstStyle>
          <a:p>
            <a:pPr lvl="0"/>
            <a:r>
              <a:rPr lang="uk-UA" smtClean="0"/>
              <a:t>Зразок тексту</a:t>
            </a:r>
          </a:p>
        </p:txBody>
      </p:sp>
      <p:sp>
        <p:nvSpPr>
          <p:cNvPr id="6" name="Місце для вмісту 5"/>
          <p:cNvSpPr>
            <a:spLocks noGrp="1"/>
          </p:cNvSpPr>
          <p:nvPr>
            <p:ph sz="quarter" idx="4"/>
          </p:nvPr>
        </p:nvSpPr>
        <p:spPr>
          <a:xfrm>
            <a:off x="15379399" y="6781381"/>
            <a:ext cx="13382065" cy="12320336"/>
          </a:xfrm>
        </p:spPr>
        <p:txBody>
          <a:bodyPr/>
          <a:lstStyle>
            <a:lvl1pPr>
              <a:defRPr sz="7700"/>
            </a:lvl1pPr>
            <a:lvl2pPr>
              <a:defRPr sz="6500"/>
            </a:lvl2pPr>
            <a:lvl3pPr>
              <a:defRPr sz="5800"/>
            </a:lvl3pPr>
            <a:lvl4pPr>
              <a:defRPr sz="5200"/>
            </a:lvl4pPr>
            <a:lvl5pPr>
              <a:defRPr sz="5200"/>
            </a:lvl5pPr>
            <a:lvl6pPr>
              <a:defRPr sz="5200"/>
            </a:lvl6pPr>
            <a:lvl7pPr>
              <a:defRPr sz="5200"/>
            </a:lvl7pPr>
            <a:lvl8pPr>
              <a:defRPr sz="5200"/>
            </a:lvl8pPr>
            <a:lvl9pPr>
              <a:defRPr sz="52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7" name="Місце для дати 6"/>
          <p:cNvSpPr>
            <a:spLocks noGrp="1"/>
          </p:cNvSpPr>
          <p:nvPr>
            <p:ph type="dt" sz="half" idx="10"/>
          </p:nvPr>
        </p:nvSpPr>
        <p:spPr/>
        <p:txBody>
          <a:bodyPr/>
          <a:lstStyle/>
          <a:p>
            <a:fld id="{0057592E-0C21-4F4D-BDD6-4B8FDF93DDFF}" type="datetimeFigureOut">
              <a:rPr lang="ru-RU" smtClean="0"/>
              <a:t>18.11.2019</a:t>
            </a:fld>
            <a:endParaRPr lang="ru-RU"/>
          </a:p>
        </p:txBody>
      </p:sp>
      <p:sp>
        <p:nvSpPr>
          <p:cNvPr id="8" name="Місце для нижнього колонтитула 7"/>
          <p:cNvSpPr>
            <a:spLocks noGrp="1"/>
          </p:cNvSpPr>
          <p:nvPr>
            <p:ph type="ftr" sz="quarter" idx="11"/>
          </p:nvPr>
        </p:nvSpPr>
        <p:spPr/>
        <p:txBody>
          <a:bodyPr/>
          <a:lstStyle/>
          <a:p>
            <a:endParaRPr lang="ru-RU"/>
          </a:p>
        </p:txBody>
      </p:sp>
      <p:sp>
        <p:nvSpPr>
          <p:cNvPr id="9" name="Місце для номера слайда 8"/>
          <p:cNvSpPr>
            <a:spLocks noGrp="1"/>
          </p:cNvSpPr>
          <p:nvPr>
            <p:ph type="sldNum" sz="quarter" idx="12"/>
          </p:nvPr>
        </p:nvSpPr>
        <p:spPr/>
        <p:txBody>
          <a:bodyPr/>
          <a:lstStyle/>
          <a:p>
            <a:fld id="{44121700-1C30-4453-8A03-7959DE8B908C}" type="slidenum">
              <a:rPr lang="ru-RU" smtClean="0"/>
              <a:t>‹№›</a:t>
            </a:fld>
            <a:endParaRPr lang="ru-RU"/>
          </a:p>
        </p:txBody>
      </p:sp>
    </p:spTree>
    <p:extLst>
      <p:ext uri="{BB962C8B-B14F-4D97-AF65-F5344CB8AC3E}">
        <p14:creationId xmlns:p14="http://schemas.microsoft.com/office/powerpoint/2010/main" val="23463332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дати 2"/>
          <p:cNvSpPr>
            <a:spLocks noGrp="1"/>
          </p:cNvSpPr>
          <p:nvPr>
            <p:ph type="dt" sz="half" idx="10"/>
          </p:nvPr>
        </p:nvSpPr>
        <p:spPr/>
        <p:txBody>
          <a:bodyPr/>
          <a:lstStyle/>
          <a:p>
            <a:fld id="{0057592E-0C21-4F4D-BDD6-4B8FDF93DDFF}" type="datetimeFigureOut">
              <a:rPr lang="ru-RU" smtClean="0"/>
              <a:t>18.11.2019</a:t>
            </a:fld>
            <a:endParaRPr lang="ru-RU"/>
          </a:p>
        </p:txBody>
      </p:sp>
      <p:sp>
        <p:nvSpPr>
          <p:cNvPr id="4" name="Місце для нижнього колонтитула 3"/>
          <p:cNvSpPr>
            <a:spLocks noGrp="1"/>
          </p:cNvSpPr>
          <p:nvPr>
            <p:ph type="ftr" sz="quarter" idx="11"/>
          </p:nvPr>
        </p:nvSpPr>
        <p:spPr/>
        <p:txBody>
          <a:bodyPr/>
          <a:lstStyle/>
          <a:p>
            <a:endParaRPr lang="ru-RU"/>
          </a:p>
        </p:txBody>
      </p:sp>
      <p:sp>
        <p:nvSpPr>
          <p:cNvPr id="5" name="Місце для номера слайда 4"/>
          <p:cNvSpPr>
            <a:spLocks noGrp="1"/>
          </p:cNvSpPr>
          <p:nvPr>
            <p:ph type="sldNum" sz="quarter" idx="12"/>
          </p:nvPr>
        </p:nvSpPr>
        <p:spPr/>
        <p:txBody>
          <a:bodyPr/>
          <a:lstStyle/>
          <a:p>
            <a:fld id="{44121700-1C30-4453-8A03-7959DE8B908C}" type="slidenum">
              <a:rPr lang="ru-RU" smtClean="0"/>
              <a:t>‹№›</a:t>
            </a:fld>
            <a:endParaRPr lang="ru-RU"/>
          </a:p>
        </p:txBody>
      </p:sp>
    </p:spTree>
    <p:extLst>
      <p:ext uri="{BB962C8B-B14F-4D97-AF65-F5344CB8AC3E}">
        <p14:creationId xmlns:p14="http://schemas.microsoft.com/office/powerpoint/2010/main" val="4868316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p:cNvSpPr>
            <a:spLocks noGrp="1"/>
          </p:cNvSpPr>
          <p:nvPr>
            <p:ph type="dt" sz="half" idx="10"/>
          </p:nvPr>
        </p:nvSpPr>
        <p:spPr/>
        <p:txBody>
          <a:bodyPr/>
          <a:lstStyle/>
          <a:p>
            <a:fld id="{0057592E-0C21-4F4D-BDD6-4B8FDF93DDFF}" type="datetimeFigureOut">
              <a:rPr lang="ru-RU" smtClean="0"/>
              <a:t>18.11.2019</a:t>
            </a:fld>
            <a:endParaRPr lang="ru-RU"/>
          </a:p>
        </p:txBody>
      </p:sp>
      <p:sp>
        <p:nvSpPr>
          <p:cNvPr id="3" name="Місце для нижнього колонтитула 2"/>
          <p:cNvSpPr>
            <a:spLocks noGrp="1"/>
          </p:cNvSpPr>
          <p:nvPr>
            <p:ph type="ftr" sz="quarter" idx="11"/>
          </p:nvPr>
        </p:nvSpPr>
        <p:spPr/>
        <p:txBody>
          <a:bodyPr/>
          <a:lstStyle/>
          <a:p>
            <a:endParaRPr lang="ru-RU"/>
          </a:p>
        </p:txBody>
      </p:sp>
      <p:sp>
        <p:nvSpPr>
          <p:cNvPr id="4" name="Місце для номера слайда 3"/>
          <p:cNvSpPr>
            <a:spLocks noGrp="1"/>
          </p:cNvSpPr>
          <p:nvPr>
            <p:ph type="sldNum" sz="quarter" idx="12"/>
          </p:nvPr>
        </p:nvSpPr>
        <p:spPr/>
        <p:txBody>
          <a:bodyPr/>
          <a:lstStyle/>
          <a:p>
            <a:fld id="{44121700-1C30-4453-8A03-7959DE8B908C}" type="slidenum">
              <a:rPr lang="ru-RU" smtClean="0"/>
              <a:t>‹№›</a:t>
            </a:fld>
            <a:endParaRPr lang="ru-RU"/>
          </a:p>
        </p:txBody>
      </p:sp>
    </p:spTree>
    <p:extLst>
      <p:ext uri="{BB962C8B-B14F-4D97-AF65-F5344CB8AC3E}">
        <p14:creationId xmlns:p14="http://schemas.microsoft.com/office/powerpoint/2010/main" val="12823234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13769" y="851385"/>
            <a:ext cx="9960336" cy="3623336"/>
          </a:xfrm>
        </p:spPr>
        <p:txBody>
          <a:bodyPr anchor="b"/>
          <a:lstStyle>
            <a:lvl1pPr algn="l">
              <a:defRPr sz="6500" b="1"/>
            </a:lvl1pPr>
          </a:lstStyle>
          <a:p>
            <a:r>
              <a:rPr lang="uk-UA" smtClean="0"/>
              <a:t>Зразок заголовка</a:t>
            </a:r>
            <a:endParaRPr lang="uk-UA"/>
          </a:p>
        </p:txBody>
      </p:sp>
      <p:sp>
        <p:nvSpPr>
          <p:cNvPr id="3" name="Місце для вмісту 2"/>
          <p:cNvSpPr>
            <a:spLocks noGrp="1"/>
          </p:cNvSpPr>
          <p:nvPr>
            <p:ph idx="1"/>
          </p:nvPr>
        </p:nvSpPr>
        <p:spPr>
          <a:xfrm>
            <a:off x="11836767" y="851386"/>
            <a:ext cx="16924685" cy="18250332"/>
          </a:xfrm>
        </p:spPr>
        <p:txBody>
          <a:bodyPr/>
          <a:lstStyle>
            <a:lvl1pPr>
              <a:defRPr sz="10300"/>
            </a:lvl1pPr>
            <a:lvl2pPr>
              <a:defRPr sz="9000"/>
            </a:lvl2pPr>
            <a:lvl3pPr>
              <a:defRPr sz="7700"/>
            </a:lvl3pPr>
            <a:lvl4pPr>
              <a:defRPr sz="6500"/>
            </a:lvl4pPr>
            <a:lvl5pPr>
              <a:defRPr sz="6500"/>
            </a:lvl5pPr>
            <a:lvl6pPr>
              <a:defRPr sz="6500"/>
            </a:lvl6pPr>
            <a:lvl7pPr>
              <a:defRPr sz="6500"/>
            </a:lvl7pPr>
            <a:lvl8pPr>
              <a:defRPr sz="6500"/>
            </a:lvl8pPr>
            <a:lvl9pPr>
              <a:defRPr sz="65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тексту 3"/>
          <p:cNvSpPr>
            <a:spLocks noGrp="1"/>
          </p:cNvSpPr>
          <p:nvPr>
            <p:ph type="body" sz="half" idx="2"/>
          </p:nvPr>
        </p:nvSpPr>
        <p:spPr>
          <a:xfrm>
            <a:off x="1513769" y="4474732"/>
            <a:ext cx="9960336" cy="14626995"/>
          </a:xfrm>
        </p:spPr>
        <p:txBody>
          <a:bodyPr/>
          <a:lstStyle>
            <a:lvl1pPr marL="0" indent="0">
              <a:buNone/>
              <a:defRPr sz="4500"/>
            </a:lvl1pPr>
            <a:lvl2pPr marL="1474929" indent="0">
              <a:buNone/>
              <a:defRPr sz="3900"/>
            </a:lvl2pPr>
            <a:lvl3pPr marL="2949861" indent="0">
              <a:buNone/>
              <a:defRPr sz="3200"/>
            </a:lvl3pPr>
            <a:lvl4pPr marL="4424787" indent="0">
              <a:buNone/>
              <a:defRPr sz="2900"/>
            </a:lvl4pPr>
            <a:lvl5pPr marL="5899723" indent="0">
              <a:buNone/>
              <a:defRPr sz="2900"/>
            </a:lvl5pPr>
            <a:lvl6pPr marL="7374652" indent="0">
              <a:buNone/>
              <a:defRPr sz="2900"/>
            </a:lvl6pPr>
            <a:lvl7pPr marL="8849584" indent="0">
              <a:buNone/>
              <a:defRPr sz="2900"/>
            </a:lvl7pPr>
            <a:lvl8pPr marL="10324510" indent="0">
              <a:buNone/>
              <a:defRPr sz="2900"/>
            </a:lvl8pPr>
            <a:lvl9pPr marL="11799445" indent="0">
              <a:buNone/>
              <a:defRPr sz="2900"/>
            </a:lvl9pPr>
          </a:lstStyle>
          <a:p>
            <a:pPr lvl="0"/>
            <a:r>
              <a:rPr lang="uk-UA" smtClean="0"/>
              <a:t>Зразок тексту</a:t>
            </a:r>
          </a:p>
        </p:txBody>
      </p:sp>
      <p:sp>
        <p:nvSpPr>
          <p:cNvPr id="5" name="Місце для дати 4"/>
          <p:cNvSpPr>
            <a:spLocks noGrp="1"/>
          </p:cNvSpPr>
          <p:nvPr>
            <p:ph type="dt" sz="half" idx="10"/>
          </p:nvPr>
        </p:nvSpPr>
        <p:spPr/>
        <p:txBody>
          <a:bodyPr/>
          <a:lstStyle/>
          <a:p>
            <a:fld id="{0057592E-0C21-4F4D-BDD6-4B8FDF93DDFF}" type="datetimeFigureOut">
              <a:rPr lang="ru-RU" smtClean="0"/>
              <a:t>18.11.2019</a:t>
            </a:fld>
            <a:endParaRPr lang="ru-RU"/>
          </a:p>
        </p:txBody>
      </p:sp>
      <p:sp>
        <p:nvSpPr>
          <p:cNvPr id="6" name="Місце для нижнього колонтитула 5"/>
          <p:cNvSpPr>
            <a:spLocks noGrp="1"/>
          </p:cNvSpPr>
          <p:nvPr>
            <p:ph type="ftr" sz="quarter" idx="11"/>
          </p:nvPr>
        </p:nvSpPr>
        <p:spPr/>
        <p:txBody>
          <a:bodyPr/>
          <a:lstStyle/>
          <a:p>
            <a:endParaRPr lang="ru-RU"/>
          </a:p>
        </p:txBody>
      </p:sp>
      <p:sp>
        <p:nvSpPr>
          <p:cNvPr id="7" name="Місце для номера слайда 6"/>
          <p:cNvSpPr>
            <a:spLocks noGrp="1"/>
          </p:cNvSpPr>
          <p:nvPr>
            <p:ph type="sldNum" sz="quarter" idx="12"/>
          </p:nvPr>
        </p:nvSpPr>
        <p:spPr/>
        <p:txBody>
          <a:bodyPr/>
          <a:lstStyle/>
          <a:p>
            <a:fld id="{44121700-1C30-4453-8A03-7959DE8B908C}" type="slidenum">
              <a:rPr lang="ru-RU" smtClean="0"/>
              <a:t>‹№›</a:t>
            </a:fld>
            <a:endParaRPr lang="ru-RU"/>
          </a:p>
        </p:txBody>
      </p:sp>
    </p:spTree>
    <p:extLst>
      <p:ext uri="{BB962C8B-B14F-4D97-AF65-F5344CB8AC3E}">
        <p14:creationId xmlns:p14="http://schemas.microsoft.com/office/powerpoint/2010/main" val="2990181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057592E-0C21-4F4D-BDD6-4B8FDF93DDFF}" type="datetimeFigureOut">
              <a:rPr lang="ru-RU" smtClean="0"/>
              <a:t>18.11.2019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4121700-1C30-4453-8A03-7959DE8B908C}" type="slidenum">
              <a:rPr lang="ru-RU" smtClean="0"/>
              <a:t>‹№›</a:t>
            </a:fld>
            <a:endParaRPr lang="ru-RU"/>
          </a:p>
        </p:txBody>
      </p:sp>
    </p:spTree>
    <p:extLst>
      <p:ext uri="{BB962C8B-B14F-4D97-AF65-F5344CB8AC3E}">
        <p14:creationId xmlns:p14="http://schemas.microsoft.com/office/powerpoint/2010/main" val="30893820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34154" y="14968537"/>
            <a:ext cx="18165128" cy="1767121"/>
          </a:xfrm>
        </p:spPr>
        <p:txBody>
          <a:bodyPr anchor="b"/>
          <a:lstStyle>
            <a:lvl1pPr algn="l">
              <a:defRPr sz="6500" b="1"/>
            </a:lvl1pPr>
          </a:lstStyle>
          <a:p>
            <a:r>
              <a:rPr lang="uk-UA" smtClean="0"/>
              <a:t>Зразок заголовка</a:t>
            </a:r>
            <a:endParaRPr lang="uk-UA"/>
          </a:p>
        </p:txBody>
      </p:sp>
      <p:sp>
        <p:nvSpPr>
          <p:cNvPr id="3" name="Місце для зображення 2"/>
          <p:cNvSpPr>
            <a:spLocks noGrp="1"/>
          </p:cNvSpPr>
          <p:nvPr>
            <p:ph type="pic" idx="1"/>
          </p:nvPr>
        </p:nvSpPr>
        <p:spPr>
          <a:xfrm>
            <a:off x="5934154" y="1910666"/>
            <a:ext cx="18165128" cy="12830175"/>
          </a:xfrm>
        </p:spPr>
        <p:txBody>
          <a:bodyPr/>
          <a:lstStyle>
            <a:lvl1pPr marL="0" indent="0">
              <a:buNone/>
              <a:defRPr sz="10300"/>
            </a:lvl1pPr>
            <a:lvl2pPr marL="1474929" indent="0">
              <a:buNone/>
              <a:defRPr sz="9000"/>
            </a:lvl2pPr>
            <a:lvl3pPr marL="2949861" indent="0">
              <a:buNone/>
              <a:defRPr sz="7700"/>
            </a:lvl3pPr>
            <a:lvl4pPr marL="4424787" indent="0">
              <a:buNone/>
              <a:defRPr sz="6500"/>
            </a:lvl4pPr>
            <a:lvl5pPr marL="5899723" indent="0">
              <a:buNone/>
              <a:defRPr sz="6500"/>
            </a:lvl5pPr>
            <a:lvl6pPr marL="7374652" indent="0">
              <a:buNone/>
              <a:defRPr sz="6500"/>
            </a:lvl6pPr>
            <a:lvl7pPr marL="8849584" indent="0">
              <a:buNone/>
              <a:defRPr sz="6500"/>
            </a:lvl7pPr>
            <a:lvl8pPr marL="10324510" indent="0">
              <a:buNone/>
              <a:defRPr sz="6500"/>
            </a:lvl8pPr>
            <a:lvl9pPr marL="11799445" indent="0">
              <a:buNone/>
              <a:defRPr sz="6500"/>
            </a:lvl9pPr>
          </a:lstStyle>
          <a:p>
            <a:endParaRPr lang="uk-UA"/>
          </a:p>
        </p:txBody>
      </p:sp>
      <p:sp>
        <p:nvSpPr>
          <p:cNvPr id="4" name="Місце для тексту 3"/>
          <p:cNvSpPr>
            <a:spLocks noGrp="1"/>
          </p:cNvSpPr>
          <p:nvPr>
            <p:ph type="body" sz="half" idx="2"/>
          </p:nvPr>
        </p:nvSpPr>
        <p:spPr>
          <a:xfrm>
            <a:off x="5934154" y="16735658"/>
            <a:ext cx="18165128" cy="2509604"/>
          </a:xfrm>
        </p:spPr>
        <p:txBody>
          <a:bodyPr/>
          <a:lstStyle>
            <a:lvl1pPr marL="0" indent="0">
              <a:buNone/>
              <a:defRPr sz="4500"/>
            </a:lvl1pPr>
            <a:lvl2pPr marL="1474929" indent="0">
              <a:buNone/>
              <a:defRPr sz="3900"/>
            </a:lvl2pPr>
            <a:lvl3pPr marL="2949861" indent="0">
              <a:buNone/>
              <a:defRPr sz="3200"/>
            </a:lvl3pPr>
            <a:lvl4pPr marL="4424787" indent="0">
              <a:buNone/>
              <a:defRPr sz="2900"/>
            </a:lvl4pPr>
            <a:lvl5pPr marL="5899723" indent="0">
              <a:buNone/>
              <a:defRPr sz="2900"/>
            </a:lvl5pPr>
            <a:lvl6pPr marL="7374652" indent="0">
              <a:buNone/>
              <a:defRPr sz="2900"/>
            </a:lvl6pPr>
            <a:lvl7pPr marL="8849584" indent="0">
              <a:buNone/>
              <a:defRPr sz="2900"/>
            </a:lvl7pPr>
            <a:lvl8pPr marL="10324510" indent="0">
              <a:buNone/>
              <a:defRPr sz="2900"/>
            </a:lvl8pPr>
            <a:lvl9pPr marL="11799445" indent="0">
              <a:buNone/>
              <a:defRPr sz="2900"/>
            </a:lvl9pPr>
          </a:lstStyle>
          <a:p>
            <a:pPr lvl="0"/>
            <a:r>
              <a:rPr lang="uk-UA" smtClean="0"/>
              <a:t>Зразок тексту</a:t>
            </a:r>
          </a:p>
        </p:txBody>
      </p:sp>
      <p:sp>
        <p:nvSpPr>
          <p:cNvPr id="5" name="Місце для дати 4"/>
          <p:cNvSpPr>
            <a:spLocks noGrp="1"/>
          </p:cNvSpPr>
          <p:nvPr>
            <p:ph type="dt" sz="half" idx="10"/>
          </p:nvPr>
        </p:nvSpPr>
        <p:spPr/>
        <p:txBody>
          <a:bodyPr/>
          <a:lstStyle/>
          <a:p>
            <a:fld id="{0057592E-0C21-4F4D-BDD6-4B8FDF93DDFF}" type="datetimeFigureOut">
              <a:rPr lang="ru-RU" smtClean="0"/>
              <a:t>18.11.2019</a:t>
            </a:fld>
            <a:endParaRPr lang="ru-RU"/>
          </a:p>
        </p:txBody>
      </p:sp>
      <p:sp>
        <p:nvSpPr>
          <p:cNvPr id="6" name="Місце для нижнього колонтитула 5"/>
          <p:cNvSpPr>
            <a:spLocks noGrp="1"/>
          </p:cNvSpPr>
          <p:nvPr>
            <p:ph type="ftr" sz="quarter" idx="11"/>
          </p:nvPr>
        </p:nvSpPr>
        <p:spPr/>
        <p:txBody>
          <a:bodyPr/>
          <a:lstStyle/>
          <a:p>
            <a:endParaRPr lang="ru-RU"/>
          </a:p>
        </p:txBody>
      </p:sp>
      <p:sp>
        <p:nvSpPr>
          <p:cNvPr id="7" name="Місце для номера слайда 6"/>
          <p:cNvSpPr>
            <a:spLocks noGrp="1"/>
          </p:cNvSpPr>
          <p:nvPr>
            <p:ph type="sldNum" sz="quarter" idx="12"/>
          </p:nvPr>
        </p:nvSpPr>
        <p:spPr/>
        <p:txBody>
          <a:bodyPr/>
          <a:lstStyle/>
          <a:p>
            <a:fld id="{44121700-1C30-4453-8A03-7959DE8B908C}" type="slidenum">
              <a:rPr lang="ru-RU" smtClean="0"/>
              <a:t>‹№›</a:t>
            </a:fld>
            <a:endParaRPr lang="ru-RU"/>
          </a:p>
        </p:txBody>
      </p:sp>
    </p:spTree>
    <p:extLst>
      <p:ext uri="{BB962C8B-B14F-4D97-AF65-F5344CB8AC3E}">
        <p14:creationId xmlns:p14="http://schemas.microsoft.com/office/powerpoint/2010/main" val="5518100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вертикального тексту 2"/>
          <p:cNvSpPr>
            <a:spLocks noGrp="1"/>
          </p:cNvSpPr>
          <p:nvPr>
            <p:ph type="body" orient="vert" idx="1"/>
          </p:nvPr>
        </p:nvSpPr>
        <p:spPr/>
        <p:txBody>
          <a:bodyPr vert="eaVe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10"/>
          </p:nvPr>
        </p:nvSpPr>
        <p:spPr/>
        <p:txBody>
          <a:bodyPr/>
          <a:lstStyle/>
          <a:p>
            <a:fld id="{0057592E-0C21-4F4D-BDD6-4B8FDF93DDFF}" type="datetimeFigureOut">
              <a:rPr lang="ru-RU" smtClean="0"/>
              <a:t>18.11.2019</a:t>
            </a:fld>
            <a:endParaRPr lang="ru-RU"/>
          </a:p>
        </p:txBody>
      </p:sp>
      <p:sp>
        <p:nvSpPr>
          <p:cNvPr id="5" name="Місце для нижнього колонтитула 4"/>
          <p:cNvSpPr>
            <a:spLocks noGrp="1"/>
          </p:cNvSpPr>
          <p:nvPr>
            <p:ph type="ftr" sz="quarter" idx="11"/>
          </p:nvPr>
        </p:nvSpPr>
        <p:spPr/>
        <p:txBody>
          <a:bodyPr/>
          <a:lstStyle/>
          <a:p>
            <a:endParaRPr lang="ru-RU"/>
          </a:p>
        </p:txBody>
      </p:sp>
      <p:sp>
        <p:nvSpPr>
          <p:cNvPr id="6" name="Місце для номера слайда 5"/>
          <p:cNvSpPr>
            <a:spLocks noGrp="1"/>
          </p:cNvSpPr>
          <p:nvPr>
            <p:ph type="sldNum" sz="quarter" idx="12"/>
          </p:nvPr>
        </p:nvSpPr>
        <p:spPr/>
        <p:txBody>
          <a:bodyPr/>
          <a:lstStyle/>
          <a:p>
            <a:fld id="{44121700-1C30-4453-8A03-7959DE8B908C}" type="slidenum">
              <a:rPr lang="ru-RU" smtClean="0"/>
              <a:t>‹№›</a:t>
            </a:fld>
            <a:endParaRPr lang="ru-RU"/>
          </a:p>
        </p:txBody>
      </p:sp>
    </p:spTree>
    <p:extLst>
      <p:ext uri="{BB962C8B-B14F-4D97-AF65-F5344CB8AC3E}">
        <p14:creationId xmlns:p14="http://schemas.microsoft.com/office/powerpoint/2010/main" val="26031380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72676283" y="2668006"/>
            <a:ext cx="22548726" cy="56894302"/>
          </a:xfrm>
        </p:spPr>
        <p:txBody>
          <a:bodyPr vert="eaVert"/>
          <a:lstStyle/>
          <a:p>
            <a:r>
              <a:rPr lang="uk-UA" smtClean="0"/>
              <a:t>Зразок заголовка</a:t>
            </a:r>
            <a:endParaRPr lang="uk-UA"/>
          </a:p>
        </p:txBody>
      </p:sp>
      <p:sp>
        <p:nvSpPr>
          <p:cNvPr id="3" name="Місце для вертикального тексту 2"/>
          <p:cNvSpPr>
            <a:spLocks noGrp="1"/>
          </p:cNvSpPr>
          <p:nvPr>
            <p:ph type="body" orient="vert" idx="1"/>
          </p:nvPr>
        </p:nvSpPr>
        <p:spPr>
          <a:xfrm>
            <a:off x="5014332" y="2668006"/>
            <a:ext cx="67157362" cy="56894302"/>
          </a:xfrm>
        </p:spPr>
        <p:txBody>
          <a:bodyPr vert="eaVe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10"/>
          </p:nvPr>
        </p:nvSpPr>
        <p:spPr/>
        <p:txBody>
          <a:bodyPr/>
          <a:lstStyle/>
          <a:p>
            <a:fld id="{0057592E-0C21-4F4D-BDD6-4B8FDF93DDFF}" type="datetimeFigureOut">
              <a:rPr lang="ru-RU" smtClean="0"/>
              <a:t>18.11.2019</a:t>
            </a:fld>
            <a:endParaRPr lang="ru-RU"/>
          </a:p>
        </p:txBody>
      </p:sp>
      <p:sp>
        <p:nvSpPr>
          <p:cNvPr id="5" name="Місце для нижнього колонтитула 4"/>
          <p:cNvSpPr>
            <a:spLocks noGrp="1"/>
          </p:cNvSpPr>
          <p:nvPr>
            <p:ph type="ftr" sz="quarter" idx="11"/>
          </p:nvPr>
        </p:nvSpPr>
        <p:spPr/>
        <p:txBody>
          <a:bodyPr/>
          <a:lstStyle/>
          <a:p>
            <a:endParaRPr lang="ru-RU"/>
          </a:p>
        </p:txBody>
      </p:sp>
      <p:sp>
        <p:nvSpPr>
          <p:cNvPr id="6" name="Місце для номера слайда 5"/>
          <p:cNvSpPr>
            <a:spLocks noGrp="1"/>
          </p:cNvSpPr>
          <p:nvPr>
            <p:ph type="sldNum" sz="quarter" idx="12"/>
          </p:nvPr>
        </p:nvSpPr>
        <p:spPr/>
        <p:txBody>
          <a:bodyPr/>
          <a:lstStyle/>
          <a:p>
            <a:fld id="{44121700-1C30-4453-8A03-7959DE8B908C}" type="slidenum">
              <a:rPr lang="ru-RU" smtClean="0"/>
              <a:t>‹№›</a:t>
            </a:fld>
            <a:endParaRPr lang="ru-RU"/>
          </a:p>
        </p:txBody>
      </p:sp>
    </p:spTree>
    <p:extLst>
      <p:ext uri="{BB962C8B-B14F-4D97-AF65-F5344CB8AC3E}">
        <p14:creationId xmlns:p14="http://schemas.microsoft.com/office/powerpoint/2010/main" val="456428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065655" y="5339435"/>
            <a:ext cx="26112372" cy="8890225"/>
          </a:xfrm>
        </p:spPr>
        <p:txBody>
          <a:bodyPr anchor="b">
            <a:normAutofit/>
          </a:bodyPr>
          <a:lstStyle>
            <a:lvl1pPr>
              <a:defRPr sz="19865" b="0"/>
            </a:lvl1pPr>
          </a:lstStyle>
          <a:p>
            <a:r>
              <a:rPr lang="ru-RU"/>
              <a:t>Образец заголовка</a:t>
            </a:r>
            <a:endParaRPr lang="en-US" dirty="0"/>
          </a:p>
        </p:txBody>
      </p:sp>
      <p:sp>
        <p:nvSpPr>
          <p:cNvPr id="3" name="Text Placeholder 2"/>
          <p:cNvSpPr>
            <a:spLocks noGrp="1"/>
          </p:cNvSpPr>
          <p:nvPr>
            <p:ph type="body" idx="1"/>
          </p:nvPr>
        </p:nvSpPr>
        <p:spPr>
          <a:xfrm>
            <a:off x="2065655" y="14195365"/>
            <a:ext cx="26112372" cy="4677667"/>
          </a:xfrm>
        </p:spPr>
        <p:txBody>
          <a:bodyPr anchor="t">
            <a:normAutofit/>
          </a:bodyPr>
          <a:lstStyle>
            <a:lvl1pPr marL="0" indent="0">
              <a:buNone/>
              <a:defRPr sz="7947">
                <a:solidFill>
                  <a:schemeClr val="tx1">
                    <a:lumMod val="75000"/>
                    <a:lumOff val="25000"/>
                  </a:schemeClr>
                </a:solidFill>
              </a:defRPr>
            </a:lvl1pPr>
            <a:lvl2pPr marL="1513721" indent="0">
              <a:buNone/>
              <a:defRPr sz="5959">
                <a:solidFill>
                  <a:schemeClr val="tx1">
                    <a:tint val="75000"/>
                  </a:schemeClr>
                </a:solidFill>
              </a:defRPr>
            </a:lvl2pPr>
            <a:lvl3pPr marL="3027442" indent="0">
              <a:buNone/>
              <a:defRPr sz="5298">
                <a:solidFill>
                  <a:schemeClr val="tx1">
                    <a:tint val="75000"/>
                  </a:schemeClr>
                </a:solidFill>
              </a:defRPr>
            </a:lvl3pPr>
            <a:lvl4pPr marL="4541163" indent="0">
              <a:buNone/>
              <a:defRPr sz="4635">
                <a:solidFill>
                  <a:schemeClr val="tx1">
                    <a:tint val="75000"/>
                  </a:schemeClr>
                </a:solidFill>
              </a:defRPr>
            </a:lvl4pPr>
            <a:lvl5pPr marL="6054884" indent="0">
              <a:buNone/>
              <a:defRPr sz="4635">
                <a:solidFill>
                  <a:schemeClr val="tx1">
                    <a:tint val="75000"/>
                  </a:schemeClr>
                </a:solidFill>
              </a:defRPr>
            </a:lvl5pPr>
            <a:lvl6pPr marL="7568605" indent="0">
              <a:buNone/>
              <a:defRPr sz="4635">
                <a:solidFill>
                  <a:schemeClr val="tx1">
                    <a:tint val="75000"/>
                  </a:schemeClr>
                </a:solidFill>
              </a:defRPr>
            </a:lvl6pPr>
            <a:lvl7pPr marL="9082324" indent="0">
              <a:buNone/>
              <a:defRPr sz="4635">
                <a:solidFill>
                  <a:schemeClr val="tx1">
                    <a:tint val="75000"/>
                  </a:schemeClr>
                </a:solidFill>
              </a:defRPr>
            </a:lvl7pPr>
            <a:lvl8pPr marL="10596045" indent="0">
              <a:buNone/>
              <a:defRPr sz="4635">
                <a:solidFill>
                  <a:schemeClr val="tx1">
                    <a:tint val="75000"/>
                  </a:schemeClr>
                </a:solidFill>
              </a:defRPr>
            </a:lvl8pPr>
            <a:lvl9pPr marL="12109766" indent="0">
              <a:buNone/>
              <a:defRPr sz="4635">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057592E-0C21-4F4D-BDD6-4B8FDF93DDFF}" type="datetimeFigureOut">
              <a:rPr lang="ru-RU" smtClean="0"/>
              <a:t>18.11.2019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4121700-1C30-4453-8A03-7959DE8B908C}" type="slidenum">
              <a:rPr lang="ru-RU" smtClean="0"/>
              <a:t>‹№›</a:t>
            </a:fld>
            <a:endParaRPr lang="ru-RU"/>
          </a:p>
        </p:txBody>
      </p:sp>
    </p:spTree>
    <p:extLst>
      <p:ext uri="{BB962C8B-B14F-4D97-AF65-F5344CB8AC3E}">
        <p14:creationId xmlns:p14="http://schemas.microsoft.com/office/powerpoint/2010/main" val="3899605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2098622" y="5702302"/>
            <a:ext cx="12866966" cy="13567711"/>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15326827" y="5702302"/>
            <a:ext cx="12866966" cy="13567711"/>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0057592E-0C21-4F4D-BDD6-4B8FDF93DDFF}" type="datetimeFigureOut">
              <a:rPr lang="ru-RU" smtClean="0"/>
              <a:t>18.11.2019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4121700-1C30-4453-8A03-7959DE8B908C}" type="slidenum">
              <a:rPr lang="ru-RU" smtClean="0"/>
              <a:t>‹№›</a:t>
            </a:fld>
            <a:endParaRPr lang="ru-RU"/>
          </a:p>
        </p:txBody>
      </p:sp>
    </p:spTree>
    <p:extLst>
      <p:ext uri="{BB962C8B-B14F-4D97-AF65-F5344CB8AC3E}">
        <p14:creationId xmlns:p14="http://schemas.microsoft.com/office/powerpoint/2010/main" val="92666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098622" y="5244109"/>
            <a:ext cx="12803892" cy="2574576"/>
          </a:xfrm>
        </p:spPr>
        <p:txBody>
          <a:bodyPr anchor="b">
            <a:normAutofit/>
          </a:bodyPr>
          <a:lstStyle>
            <a:lvl1pPr marL="0" indent="0">
              <a:spcBef>
                <a:spcPts val="0"/>
              </a:spcBef>
              <a:buNone/>
              <a:defRPr sz="7947" b="1"/>
            </a:lvl1pPr>
            <a:lvl2pPr marL="1513721" indent="0">
              <a:buNone/>
              <a:defRPr sz="6622" b="1"/>
            </a:lvl2pPr>
            <a:lvl3pPr marL="3027442" indent="0">
              <a:buNone/>
              <a:defRPr sz="5959" b="1"/>
            </a:lvl3pPr>
            <a:lvl4pPr marL="4541163" indent="0">
              <a:buNone/>
              <a:defRPr sz="5298" b="1"/>
            </a:lvl4pPr>
            <a:lvl5pPr marL="6054884" indent="0">
              <a:buNone/>
              <a:defRPr sz="5298" b="1"/>
            </a:lvl5pPr>
            <a:lvl6pPr marL="7568605" indent="0">
              <a:buNone/>
              <a:defRPr sz="5298" b="1"/>
            </a:lvl6pPr>
            <a:lvl7pPr marL="9082324" indent="0">
              <a:buNone/>
              <a:defRPr sz="5298" b="1"/>
            </a:lvl7pPr>
            <a:lvl8pPr marL="10596045" indent="0">
              <a:buNone/>
              <a:defRPr sz="5298" b="1"/>
            </a:lvl8pPr>
            <a:lvl9pPr marL="12109766" indent="0">
              <a:buNone/>
              <a:defRPr sz="5298" b="1"/>
            </a:lvl9pPr>
          </a:lstStyle>
          <a:p>
            <a:pPr lvl="0"/>
            <a:r>
              <a:rPr lang="ru-RU"/>
              <a:t>Образец текста</a:t>
            </a:r>
          </a:p>
        </p:txBody>
      </p:sp>
      <p:sp>
        <p:nvSpPr>
          <p:cNvPr id="4" name="Content Placeholder 3"/>
          <p:cNvSpPr>
            <a:spLocks noGrp="1"/>
          </p:cNvSpPr>
          <p:nvPr>
            <p:ph sz="half" idx="2"/>
          </p:nvPr>
        </p:nvSpPr>
        <p:spPr>
          <a:xfrm>
            <a:off x="2098622" y="7818688"/>
            <a:ext cx="12803892" cy="1147608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15326832" y="5244111"/>
            <a:ext cx="12866967" cy="2574572"/>
          </a:xfrm>
        </p:spPr>
        <p:txBody>
          <a:bodyPr anchor="b"/>
          <a:lstStyle>
            <a:lvl1pPr marL="0" indent="0">
              <a:spcBef>
                <a:spcPts val="0"/>
              </a:spcBef>
              <a:buNone/>
              <a:defRPr sz="7947" b="1"/>
            </a:lvl1pPr>
            <a:lvl2pPr marL="1513721" indent="0">
              <a:buNone/>
              <a:defRPr sz="6622" b="1"/>
            </a:lvl2pPr>
            <a:lvl3pPr marL="3027442" indent="0">
              <a:buNone/>
              <a:defRPr sz="5959" b="1"/>
            </a:lvl3pPr>
            <a:lvl4pPr marL="4541163" indent="0">
              <a:buNone/>
              <a:defRPr sz="5298" b="1"/>
            </a:lvl4pPr>
            <a:lvl5pPr marL="6054884" indent="0">
              <a:buNone/>
              <a:defRPr sz="5298" b="1"/>
            </a:lvl5pPr>
            <a:lvl6pPr marL="7568605" indent="0">
              <a:buNone/>
              <a:defRPr sz="5298" b="1"/>
            </a:lvl6pPr>
            <a:lvl7pPr marL="9082324" indent="0">
              <a:buNone/>
              <a:defRPr sz="5298" b="1"/>
            </a:lvl7pPr>
            <a:lvl8pPr marL="10596045" indent="0">
              <a:buNone/>
              <a:defRPr sz="5298" b="1"/>
            </a:lvl8pPr>
            <a:lvl9pPr marL="12109766" indent="0">
              <a:buNone/>
              <a:defRPr sz="5298" b="1"/>
            </a:lvl9pPr>
          </a:lstStyle>
          <a:p>
            <a:pPr lvl="0"/>
            <a:r>
              <a:rPr lang="ru-RU"/>
              <a:t>Образец текста</a:t>
            </a:r>
          </a:p>
        </p:txBody>
      </p:sp>
      <p:sp>
        <p:nvSpPr>
          <p:cNvPr id="6" name="Content Placeholder 5"/>
          <p:cNvSpPr>
            <a:spLocks noGrp="1"/>
          </p:cNvSpPr>
          <p:nvPr>
            <p:ph sz="quarter" idx="4"/>
          </p:nvPr>
        </p:nvSpPr>
        <p:spPr>
          <a:xfrm>
            <a:off x="15326832" y="7818688"/>
            <a:ext cx="12866967" cy="1147608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0057592E-0C21-4F4D-BDD6-4B8FDF93DDFF}" type="datetimeFigureOut">
              <a:rPr lang="ru-RU" smtClean="0"/>
              <a:t>18.11.2019</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44121700-1C30-4453-8A03-7959DE8B908C}" type="slidenum">
              <a:rPr lang="ru-RU" smtClean="0"/>
              <a:t>‹№›</a:t>
            </a:fld>
            <a:endParaRPr lang="ru-RU"/>
          </a:p>
        </p:txBody>
      </p:sp>
      <p:sp>
        <p:nvSpPr>
          <p:cNvPr id="10" name="Title 9"/>
          <p:cNvSpPr>
            <a:spLocks noGrp="1"/>
          </p:cNvSpPr>
          <p:nvPr>
            <p:ph type="title"/>
          </p:nvPr>
        </p:nvSpPr>
        <p:spPr/>
        <p:txBody>
          <a:bodyPr/>
          <a:lstStyle/>
          <a:p>
            <a:r>
              <a:rPr lang="ru-RU"/>
              <a:t>Образец заголовка</a:t>
            </a:r>
            <a:endParaRPr lang="en-US" dirty="0"/>
          </a:p>
        </p:txBody>
      </p:sp>
    </p:spTree>
    <p:extLst>
      <p:ext uri="{BB962C8B-B14F-4D97-AF65-F5344CB8AC3E}">
        <p14:creationId xmlns:p14="http://schemas.microsoft.com/office/powerpoint/2010/main" val="2828428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Только заголовок">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057592E-0C21-4F4D-BDD6-4B8FDF93DDFF}" type="datetimeFigureOut">
              <a:rPr lang="ru-RU" smtClean="0"/>
              <a:t>18.11.2019</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44121700-1C30-4453-8A03-7959DE8B908C}" type="slidenum">
              <a:rPr lang="ru-RU" smtClean="0"/>
              <a:t>‹№›</a:t>
            </a:fld>
            <a:endParaRPr lang="ru-RU"/>
          </a:p>
        </p:txBody>
      </p:sp>
      <p:sp>
        <p:nvSpPr>
          <p:cNvPr id="6" name="Title 5"/>
          <p:cNvSpPr>
            <a:spLocks noGrp="1"/>
          </p:cNvSpPr>
          <p:nvPr>
            <p:ph type="title"/>
          </p:nvPr>
        </p:nvSpPr>
        <p:spPr/>
        <p:txBody>
          <a:bodyPr/>
          <a:lstStyle/>
          <a:p>
            <a:r>
              <a:rPr lang="ru-RU"/>
              <a:t>Образец заголовка</a:t>
            </a:r>
            <a:endParaRPr lang="en-US"/>
          </a:p>
        </p:txBody>
      </p:sp>
    </p:spTree>
    <p:extLst>
      <p:ext uri="{BB962C8B-B14F-4D97-AF65-F5344CB8AC3E}">
        <p14:creationId xmlns:p14="http://schemas.microsoft.com/office/powerpoint/2010/main" val="707942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57592E-0C21-4F4D-BDD6-4B8FDF93DDFF}" type="datetimeFigureOut">
              <a:rPr lang="ru-RU" smtClean="0"/>
              <a:t>18.11.2019</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44121700-1C30-4453-8A03-7959DE8B908C}" type="slidenum">
              <a:rPr lang="ru-RU" smtClean="0"/>
              <a:t>‹№›</a:t>
            </a:fld>
            <a:endParaRPr lang="ru-RU"/>
          </a:p>
        </p:txBody>
      </p:sp>
    </p:spTree>
    <p:extLst>
      <p:ext uri="{BB962C8B-B14F-4D97-AF65-F5344CB8AC3E}">
        <p14:creationId xmlns:p14="http://schemas.microsoft.com/office/powerpoint/2010/main" val="361363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088989" y="1425577"/>
            <a:ext cx="9763756" cy="4989504"/>
          </a:xfrm>
        </p:spPr>
        <p:txBody>
          <a:bodyPr anchor="b">
            <a:normAutofit/>
          </a:bodyPr>
          <a:lstStyle>
            <a:lvl1pPr>
              <a:defRPr sz="10594" b="0"/>
            </a:lvl1pPr>
          </a:lstStyle>
          <a:p>
            <a:r>
              <a:rPr lang="ru-RU"/>
              <a:t>Образец заголовка</a:t>
            </a:r>
            <a:endParaRPr lang="en-US" dirty="0"/>
          </a:p>
        </p:txBody>
      </p:sp>
      <p:sp>
        <p:nvSpPr>
          <p:cNvPr id="3" name="Content Placeholder 2"/>
          <p:cNvSpPr>
            <a:spLocks noGrp="1"/>
          </p:cNvSpPr>
          <p:nvPr>
            <p:ph idx="1"/>
          </p:nvPr>
        </p:nvSpPr>
        <p:spPr>
          <a:xfrm>
            <a:off x="12866966" y="3088746"/>
            <a:ext cx="15326826" cy="15206133"/>
          </a:xfrm>
        </p:spPr>
        <p:txBody>
          <a:bodyPr/>
          <a:lstStyle>
            <a:lvl1pPr>
              <a:defRPr sz="10594"/>
            </a:lvl1pPr>
            <a:lvl2pPr>
              <a:defRPr sz="9271"/>
            </a:lvl2pPr>
            <a:lvl3pPr>
              <a:defRPr sz="7947"/>
            </a:lvl3pPr>
            <a:lvl4pPr>
              <a:defRPr sz="6622"/>
            </a:lvl4pPr>
            <a:lvl5pPr>
              <a:defRPr sz="6622"/>
            </a:lvl5pPr>
            <a:lvl6pPr>
              <a:defRPr sz="6622"/>
            </a:lvl6pPr>
            <a:lvl7pPr>
              <a:defRPr sz="6622"/>
            </a:lvl7pPr>
            <a:lvl8pPr>
              <a:defRPr sz="6622"/>
            </a:lvl8pPr>
            <a:lvl9pPr>
              <a:defRPr sz="6622"/>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2088989" y="6415086"/>
            <a:ext cx="9763756" cy="11879794"/>
          </a:xfrm>
        </p:spPr>
        <p:txBody>
          <a:bodyPr>
            <a:normAutofit/>
          </a:bodyPr>
          <a:lstStyle>
            <a:lvl1pPr marL="0" indent="0">
              <a:lnSpc>
                <a:spcPct val="90000"/>
              </a:lnSpc>
              <a:buNone/>
              <a:defRPr sz="5298"/>
            </a:lvl1pPr>
            <a:lvl2pPr marL="1513721" indent="0">
              <a:buNone/>
              <a:defRPr sz="3973"/>
            </a:lvl2pPr>
            <a:lvl3pPr marL="3027442" indent="0">
              <a:buNone/>
              <a:defRPr sz="3312"/>
            </a:lvl3pPr>
            <a:lvl4pPr marL="4541163" indent="0">
              <a:buNone/>
              <a:defRPr sz="2980"/>
            </a:lvl4pPr>
            <a:lvl5pPr marL="6054884" indent="0">
              <a:buNone/>
              <a:defRPr sz="2980"/>
            </a:lvl5pPr>
            <a:lvl6pPr marL="7568605" indent="0">
              <a:buNone/>
              <a:defRPr sz="2980"/>
            </a:lvl6pPr>
            <a:lvl7pPr marL="9082324" indent="0">
              <a:buNone/>
              <a:defRPr sz="2980"/>
            </a:lvl7pPr>
            <a:lvl8pPr marL="10596045" indent="0">
              <a:buNone/>
              <a:defRPr sz="2980"/>
            </a:lvl8pPr>
            <a:lvl9pPr marL="12109766" indent="0">
              <a:buNone/>
              <a:defRPr sz="2980"/>
            </a:lvl9pPr>
          </a:lstStyle>
          <a:p>
            <a:pPr lvl="0"/>
            <a:r>
              <a:rPr lang="ru-RU"/>
              <a:t>Образец текста</a:t>
            </a:r>
          </a:p>
        </p:txBody>
      </p:sp>
      <p:sp>
        <p:nvSpPr>
          <p:cNvPr id="5" name="Date Placeholder 4"/>
          <p:cNvSpPr>
            <a:spLocks noGrp="1"/>
          </p:cNvSpPr>
          <p:nvPr>
            <p:ph type="dt" sz="half" idx="10"/>
          </p:nvPr>
        </p:nvSpPr>
        <p:spPr/>
        <p:txBody>
          <a:bodyPr/>
          <a:lstStyle/>
          <a:p>
            <a:fld id="{0057592E-0C21-4F4D-BDD6-4B8FDF93DDFF}" type="datetimeFigureOut">
              <a:rPr lang="ru-RU" smtClean="0"/>
              <a:t>18.11.2019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4121700-1C30-4453-8A03-7959DE8B908C}" type="slidenum">
              <a:rPr lang="ru-RU" smtClean="0"/>
              <a:t>‹№›</a:t>
            </a:fld>
            <a:endParaRPr lang="ru-RU"/>
          </a:p>
        </p:txBody>
      </p:sp>
    </p:spTree>
    <p:extLst>
      <p:ext uri="{BB962C8B-B14F-4D97-AF65-F5344CB8AC3E}">
        <p14:creationId xmlns:p14="http://schemas.microsoft.com/office/powerpoint/2010/main" val="2549110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088989" y="1425575"/>
            <a:ext cx="9763756" cy="4989512"/>
          </a:xfrm>
        </p:spPr>
        <p:txBody>
          <a:bodyPr anchor="b">
            <a:normAutofit/>
          </a:bodyPr>
          <a:lstStyle>
            <a:lvl1pPr>
              <a:defRPr sz="10594" b="0"/>
            </a:lvl1pPr>
          </a:lstStyle>
          <a:p>
            <a:r>
              <a:rPr lang="ru-RU"/>
              <a:t>Образец заголовка</a:t>
            </a:r>
            <a:endParaRPr lang="en-US" dirty="0"/>
          </a:p>
        </p:txBody>
      </p:sp>
      <p:sp>
        <p:nvSpPr>
          <p:cNvPr id="3" name="Picture Placeholder 2"/>
          <p:cNvSpPr>
            <a:spLocks noGrp="1"/>
          </p:cNvSpPr>
          <p:nvPr>
            <p:ph type="pic" idx="1"/>
          </p:nvPr>
        </p:nvSpPr>
        <p:spPr>
          <a:xfrm>
            <a:off x="12866966" y="3088746"/>
            <a:ext cx="15326826" cy="15206133"/>
          </a:xfrm>
        </p:spPr>
        <p:txBody>
          <a:bodyPr/>
          <a:lstStyle>
            <a:lvl1pPr marL="0" indent="0">
              <a:buNone/>
              <a:defRPr sz="10594"/>
            </a:lvl1pPr>
            <a:lvl2pPr marL="1513721" indent="0">
              <a:buNone/>
              <a:defRPr sz="9271"/>
            </a:lvl2pPr>
            <a:lvl3pPr marL="3027442" indent="0">
              <a:buNone/>
              <a:defRPr sz="7947"/>
            </a:lvl3pPr>
            <a:lvl4pPr marL="4541163" indent="0">
              <a:buNone/>
              <a:defRPr sz="6622"/>
            </a:lvl4pPr>
            <a:lvl5pPr marL="6054884" indent="0">
              <a:buNone/>
              <a:defRPr sz="6622"/>
            </a:lvl5pPr>
            <a:lvl6pPr marL="7568605" indent="0">
              <a:buNone/>
              <a:defRPr sz="6622"/>
            </a:lvl6pPr>
            <a:lvl7pPr marL="9082324" indent="0">
              <a:buNone/>
              <a:defRPr sz="6622"/>
            </a:lvl7pPr>
            <a:lvl8pPr marL="10596045" indent="0">
              <a:buNone/>
              <a:defRPr sz="6622"/>
            </a:lvl8pPr>
            <a:lvl9pPr marL="12109766" indent="0">
              <a:buNone/>
              <a:defRPr sz="6622"/>
            </a:lvl9pPr>
          </a:lstStyle>
          <a:p>
            <a:r>
              <a:rPr lang="ru-RU"/>
              <a:t>Вставка рисунка</a:t>
            </a:r>
            <a:endParaRPr lang="en-US" dirty="0"/>
          </a:p>
        </p:txBody>
      </p:sp>
      <p:sp>
        <p:nvSpPr>
          <p:cNvPr id="4" name="Text Placeholder 3"/>
          <p:cNvSpPr>
            <a:spLocks noGrp="1"/>
          </p:cNvSpPr>
          <p:nvPr>
            <p:ph type="body" sz="half" idx="2"/>
          </p:nvPr>
        </p:nvSpPr>
        <p:spPr>
          <a:xfrm>
            <a:off x="2088989" y="6415088"/>
            <a:ext cx="9763756" cy="11879792"/>
          </a:xfrm>
        </p:spPr>
        <p:txBody>
          <a:bodyPr>
            <a:normAutofit/>
          </a:bodyPr>
          <a:lstStyle>
            <a:lvl1pPr marL="0" indent="0">
              <a:lnSpc>
                <a:spcPct val="90000"/>
              </a:lnSpc>
              <a:buNone/>
              <a:defRPr sz="5298"/>
            </a:lvl1pPr>
            <a:lvl2pPr marL="1513721" indent="0">
              <a:buNone/>
              <a:defRPr sz="3973"/>
            </a:lvl2pPr>
            <a:lvl3pPr marL="3027442" indent="0">
              <a:buNone/>
              <a:defRPr sz="3312"/>
            </a:lvl3pPr>
            <a:lvl4pPr marL="4541163" indent="0">
              <a:buNone/>
              <a:defRPr sz="2980"/>
            </a:lvl4pPr>
            <a:lvl5pPr marL="6054884" indent="0">
              <a:buNone/>
              <a:defRPr sz="2980"/>
            </a:lvl5pPr>
            <a:lvl6pPr marL="7568605" indent="0">
              <a:buNone/>
              <a:defRPr sz="2980"/>
            </a:lvl6pPr>
            <a:lvl7pPr marL="9082324" indent="0">
              <a:buNone/>
              <a:defRPr sz="2980"/>
            </a:lvl7pPr>
            <a:lvl8pPr marL="10596045" indent="0">
              <a:buNone/>
              <a:defRPr sz="2980"/>
            </a:lvl8pPr>
            <a:lvl9pPr marL="12109766" indent="0">
              <a:buNone/>
              <a:defRPr sz="2980"/>
            </a:lvl9pPr>
          </a:lstStyle>
          <a:p>
            <a:pPr lvl="0"/>
            <a:r>
              <a:rPr lang="ru-RU"/>
              <a:t>Образец текста</a:t>
            </a:r>
          </a:p>
        </p:txBody>
      </p:sp>
      <p:sp>
        <p:nvSpPr>
          <p:cNvPr id="5" name="Date Placeholder 4"/>
          <p:cNvSpPr>
            <a:spLocks noGrp="1"/>
          </p:cNvSpPr>
          <p:nvPr>
            <p:ph type="dt" sz="half" idx="10"/>
          </p:nvPr>
        </p:nvSpPr>
        <p:spPr/>
        <p:txBody>
          <a:bodyPr/>
          <a:lstStyle/>
          <a:p>
            <a:fld id="{0057592E-0C21-4F4D-BDD6-4B8FDF93DDFF}" type="datetimeFigureOut">
              <a:rPr lang="ru-RU" smtClean="0"/>
              <a:t>18.11.2019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4121700-1C30-4453-8A03-7959DE8B908C}" type="slidenum">
              <a:rPr lang="ru-RU" smtClean="0"/>
              <a:t>‹№›</a:t>
            </a:fld>
            <a:endParaRPr lang="ru-RU"/>
          </a:p>
        </p:txBody>
      </p:sp>
    </p:spTree>
    <p:extLst>
      <p:ext uri="{BB962C8B-B14F-4D97-AF65-F5344CB8AC3E}">
        <p14:creationId xmlns:p14="http://schemas.microsoft.com/office/powerpoint/2010/main" val="393741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98622" y="1140461"/>
            <a:ext cx="26112372" cy="4133177"/>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2098622" y="5702302"/>
            <a:ext cx="26112372" cy="13567711"/>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2081421" y="19819460"/>
            <a:ext cx="6811923" cy="1138480"/>
          </a:xfrm>
          <a:prstGeom prst="rect">
            <a:avLst/>
          </a:prstGeom>
        </p:spPr>
        <p:txBody>
          <a:bodyPr vert="horz" lIns="91440" tIns="45720" rIns="91440" bIns="45720" rtlCol="0" anchor="ctr"/>
          <a:lstStyle>
            <a:lvl1pPr algn="l">
              <a:defRPr sz="3641">
                <a:solidFill>
                  <a:schemeClr val="tx1">
                    <a:lumMod val="65000"/>
                    <a:lumOff val="35000"/>
                  </a:schemeClr>
                </a:solidFill>
              </a:defRPr>
            </a:lvl1pPr>
          </a:lstStyle>
          <a:p>
            <a:fld id="{0057592E-0C21-4F4D-BDD6-4B8FDF93DDFF}" type="datetimeFigureOut">
              <a:rPr lang="ru-RU" smtClean="0"/>
              <a:t>18.11.2019</a:t>
            </a:fld>
            <a:endParaRPr lang="ru-RU"/>
          </a:p>
        </p:txBody>
      </p:sp>
      <p:sp>
        <p:nvSpPr>
          <p:cNvPr id="5" name="Footer Placeholder 4"/>
          <p:cNvSpPr>
            <a:spLocks noGrp="1"/>
          </p:cNvSpPr>
          <p:nvPr>
            <p:ph type="ftr" sz="quarter" idx="3"/>
          </p:nvPr>
        </p:nvSpPr>
        <p:spPr>
          <a:xfrm>
            <a:off x="10028665" y="19819460"/>
            <a:ext cx="10217884" cy="1138480"/>
          </a:xfrm>
          <a:prstGeom prst="rect">
            <a:avLst/>
          </a:prstGeom>
        </p:spPr>
        <p:txBody>
          <a:bodyPr vert="horz" lIns="91440" tIns="45720" rIns="91440" bIns="45720" rtlCol="0" anchor="ctr"/>
          <a:lstStyle>
            <a:lvl1pPr algn="ctr">
              <a:defRPr sz="3641">
                <a:solidFill>
                  <a:schemeClr val="tx1">
                    <a:lumMod val="65000"/>
                    <a:lumOff val="35000"/>
                  </a:schemeClr>
                </a:solidFill>
              </a:defRPr>
            </a:lvl1pPr>
          </a:lstStyle>
          <a:p>
            <a:endParaRPr lang="ru-RU"/>
          </a:p>
        </p:txBody>
      </p:sp>
      <p:sp>
        <p:nvSpPr>
          <p:cNvPr id="6" name="Slide Number Placeholder 5"/>
          <p:cNvSpPr>
            <a:spLocks noGrp="1"/>
          </p:cNvSpPr>
          <p:nvPr>
            <p:ph type="sldNum" sz="quarter" idx="4"/>
          </p:nvPr>
        </p:nvSpPr>
        <p:spPr>
          <a:xfrm>
            <a:off x="21399070" y="19819460"/>
            <a:ext cx="6811923" cy="1138480"/>
          </a:xfrm>
          <a:prstGeom prst="rect">
            <a:avLst/>
          </a:prstGeom>
        </p:spPr>
        <p:txBody>
          <a:bodyPr vert="horz" lIns="91440" tIns="45720" rIns="91440" bIns="45720" rtlCol="0" anchor="ctr"/>
          <a:lstStyle>
            <a:lvl1pPr algn="r">
              <a:defRPr sz="3641">
                <a:solidFill>
                  <a:schemeClr val="tx1">
                    <a:tint val="75000"/>
                  </a:schemeClr>
                </a:solidFill>
              </a:defRPr>
            </a:lvl1pPr>
          </a:lstStyle>
          <a:p>
            <a:fld id="{44121700-1C30-4453-8A03-7959DE8B908C}" type="slidenum">
              <a:rPr lang="ru-RU" smtClean="0"/>
              <a:t>‹№›</a:t>
            </a:fld>
            <a:endParaRPr lang="ru-RU"/>
          </a:p>
        </p:txBody>
      </p:sp>
    </p:spTree>
    <p:extLst>
      <p:ext uri="{BB962C8B-B14F-4D97-AF65-F5344CB8AC3E}">
        <p14:creationId xmlns:p14="http://schemas.microsoft.com/office/powerpoint/2010/main" val="181637425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3027442" rtl="0" eaLnBrk="1" latinLnBrk="0" hangingPunct="1">
        <a:lnSpc>
          <a:spcPct val="90000"/>
        </a:lnSpc>
        <a:spcBef>
          <a:spcPct val="0"/>
        </a:spcBef>
        <a:buNone/>
        <a:defRPr sz="14569" kern="1200">
          <a:solidFill>
            <a:schemeClr val="tx1"/>
          </a:solidFill>
          <a:latin typeface="+mj-lt"/>
          <a:ea typeface="+mj-ea"/>
          <a:cs typeface="+mj-cs"/>
        </a:defRPr>
      </a:lvl1pPr>
    </p:titleStyle>
    <p:bodyStyle>
      <a:lvl1pPr marL="756860" indent="-756860" algn="l" defTabSz="3027442" rtl="0" eaLnBrk="1" latinLnBrk="0" hangingPunct="1">
        <a:lnSpc>
          <a:spcPct val="90000"/>
        </a:lnSpc>
        <a:spcBef>
          <a:spcPts val="3312"/>
        </a:spcBef>
        <a:buFont typeface="Wingdings 2" pitchFamily="18" charset="2"/>
        <a:buChar char=""/>
        <a:defRPr sz="9271" kern="1200">
          <a:solidFill>
            <a:schemeClr val="tx1"/>
          </a:solidFill>
          <a:latin typeface="+mn-lt"/>
          <a:ea typeface="+mn-ea"/>
          <a:cs typeface="+mn-cs"/>
        </a:defRPr>
      </a:lvl1pPr>
      <a:lvl2pPr marL="2270581" indent="-756860" algn="l" defTabSz="3027442" rtl="0" eaLnBrk="1" latinLnBrk="0" hangingPunct="1">
        <a:lnSpc>
          <a:spcPct val="90000"/>
        </a:lnSpc>
        <a:spcBef>
          <a:spcPts val="1655"/>
        </a:spcBef>
        <a:buFont typeface="Wingdings 2" pitchFamily="18" charset="2"/>
        <a:buChar char=""/>
        <a:defRPr sz="7947" kern="1200">
          <a:solidFill>
            <a:schemeClr val="tx1"/>
          </a:solidFill>
          <a:latin typeface="+mn-lt"/>
          <a:ea typeface="+mn-ea"/>
          <a:cs typeface="+mn-cs"/>
        </a:defRPr>
      </a:lvl2pPr>
      <a:lvl3pPr marL="3784302" indent="-756860" algn="l" defTabSz="3027442" rtl="0" eaLnBrk="1" latinLnBrk="0" hangingPunct="1">
        <a:lnSpc>
          <a:spcPct val="90000"/>
        </a:lnSpc>
        <a:spcBef>
          <a:spcPts val="1655"/>
        </a:spcBef>
        <a:buFont typeface="Wingdings 2" pitchFamily="18" charset="2"/>
        <a:buChar char=""/>
        <a:defRPr sz="6622" kern="1200">
          <a:solidFill>
            <a:schemeClr val="tx1"/>
          </a:solidFill>
          <a:latin typeface="+mn-lt"/>
          <a:ea typeface="+mn-ea"/>
          <a:cs typeface="+mn-cs"/>
        </a:defRPr>
      </a:lvl3pPr>
      <a:lvl4pPr marL="5298023" indent="-756860" algn="l" defTabSz="3027442" rtl="0" eaLnBrk="1" latinLnBrk="0" hangingPunct="1">
        <a:lnSpc>
          <a:spcPct val="90000"/>
        </a:lnSpc>
        <a:spcBef>
          <a:spcPts val="1655"/>
        </a:spcBef>
        <a:buFont typeface="Wingdings 2" pitchFamily="18" charset="2"/>
        <a:buChar char=""/>
        <a:defRPr sz="5959" kern="1200">
          <a:solidFill>
            <a:schemeClr val="tx1"/>
          </a:solidFill>
          <a:latin typeface="+mn-lt"/>
          <a:ea typeface="+mn-ea"/>
          <a:cs typeface="+mn-cs"/>
        </a:defRPr>
      </a:lvl4pPr>
      <a:lvl5pPr marL="6811744" indent="-756860" algn="l" defTabSz="3027442" rtl="0" eaLnBrk="1" latinLnBrk="0" hangingPunct="1">
        <a:lnSpc>
          <a:spcPct val="90000"/>
        </a:lnSpc>
        <a:spcBef>
          <a:spcPts val="1655"/>
        </a:spcBef>
        <a:buFont typeface="Wingdings 2" pitchFamily="18" charset="2"/>
        <a:buChar char=""/>
        <a:defRPr sz="5959" kern="1200">
          <a:solidFill>
            <a:schemeClr val="tx1"/>
          </a:solidFill>
          <a:latin typeface="+mn-lt"/>
          <a:ea typeface="+mn-ea"/>
          <a:cs typeface="+mn-cs"/>
        </a:defRPr>
      </a:lvl5pPr>
      <a:lvl6pPr marL="8325465" indent="-756860" algn="l" defTabSz="3027442" rtl="0" eaLnBrk="1" latinLnBrk="0" hangingPunct="1">
        <a:spcBef>
          <a:spcPct val="20000"/>
        </a:spcBef>
        <a:buFont typeface="Wingdings 2" pitchFamily="18" charset="2"/>
        <a:buChar char=""/>
        <a:defRPr sz="5959" kern="1200">
          <a:solidFill>
            <a:schemeClr val="tx1"/>
          </a:solidFill>
          <a:latin typeface="+mn-lt"/>
          <a:ea typeface="+mn-ea"/>
          <a:cs typeface="+mn-cs"/>
        </a:defRPr>
      </a:lvl6pPr>
      <a:lvl7pPr marL="9839186" indent="-756860" algn="l" defTabSz="3027442" rtl="0" eaLnBrk="1" latinLnBrk="0" hangingPunct="1">
        <a:spcBef>
          <a:spcPct val="20000"/>
        </a:spcBef>
        <a:buFont typeface="Wingdings 2" pitchFamily="18" charset="2"/>
        <a:buChar char=""/>
        <a:defRPr sz="5959" kern="1200">
          <a:solidFill>
            <a:schemeClr val="tx1"/>
          </a:solidFill>
          <a:latin typeface="+mn-lt"/>
          <a:ea typeface="+mn-ea"/>
          <a:cs typeface="+mn-cs"/>
        </a:defRPr>
      </a:lvl7pPr>
      <a:lvl8pPr marL="11352907" indent="-756860" algn="l" defTabSz="3027442" rtl="0" eaLnBrk="1" latinLnBrk="0" hangingPunct="1">
        <a:spcBef>
          <a:spcPct val="20000"/>
        </a:spcBef>
        <a:buFont typeface="Wingdings 2" pitchFamily="18" charset="2"/>
        <a:buChar char=""/>
        <a:defRPr sz="5959" kern="1200">
          <a:solidFill>
            <a:schemeClr val="tx1"/>
          </a:solidFill>
          <a:latin typeface="+mn-lt"/>
          <a:ea typeface="+mn-ea"/>
          <a:cs typeface="+mn-cs"/>
        </a:defRPr>
      </a:lvl8pPr>
      <a:lvl9pPr marL="12866628" indent="-756860" algn="l" defTabSz="3027442" rtl="0" eaLnBrk="1" latinLnBrk="0" hangingPunct="1">
        <a:spcBef>
          <a:spcPct val="20000"/>
        </a:spcBef>
        <a:buFont typeface="Wingdings 2" pitchFamily="18" charset="2"/>
        <a:buChar char=""/>
        <a:defRPr sz="5959" kern="1200">
          <a:solidFill>
            <a:schemeClr val="tx1"/>
          </a:solidFill>
          <a:latin typeface="+mn-lt"/>
          <a:ea typeface="+mn-ea"/>
          <a:cs typeface="+mn-cs"/>
        </a:defRPr>
      </a:lvl9pPr>
    </p:bodyStyle>
    <p:otherStyle>
      <a:defPPr>
        <a:defRPr lang="en-US"/>
      </a:defPPr>
      <a:lvl1pPr marL="0" algn="l" defTabSz="3027442" rtl="0" eaLnBrk="1" latinLnBrk="0" hangingPunct="1">
        <a:defRPr sz="5959" kern="1200">
          <a:solidFill>
            <a:schemeClr val="tx1"/>
          </a:solidFill>
          <a:latin typeface="+mn-lt"/>
          <a:ea typeface="+mn-ea"/>
          <a:cs typeface="+mn-cs"/>
        </a:defRPr>
      </a:lvl1pPr>
      <a:lvl2pPr marL="1513721" algn="l" defTabSz="3027442" rtl="0" eaLnBrk="1" latinLnBrk="0" hangingPunct="1">
        <a:defRPr sz="5959" kern="1200">
          <a:solidFill>
            <a:schemeClr val="tx1"/>
          </a:solidFill>
          <a:latin typeface="+mn-lt"/>
          <a:ea typeface="+mn-ea"/>
          <a:cs typeface="+mn-cs"/>
        </a:defRPr>
      </a:lvl2pPr>
      <a:lvl3pPr marL="3027442" algn="l" defTabSz="3027442" rtl="0" eaLnBrk="1" latinLnBrk="0" hangingPunct="1">
        <a:defRPr sz="5959" kern="1200">
          <a:solidFill>
            <a:schemeClr val="tx1"/>
          </a:solidFill>
          <a:latin typeface="+mn-lt"/>
          <a:ea typeface="+mn-ea"/>
          <a:cs typeface="+mn-cs"/>
        </a:defRPr>
      </a:lvl3pPr>
      <a:lvl4pPr marL="4541163" algn="l" defTabSz="3027442" rtl="0" eaLnBrk="1" latinLnBrk="0" hangingPunct="1">
        <a:defRPr sz="5959" kern="1200">
          <a:solidFill>
            <a:schemeClr val="tx1"/>
          </a:solidFill>
          <a:latin typeface="+mn-lt"/>
          <a:ea typeface="+mn-ea"/>
          <a:cs typeface="+mn-cs"/>
        </a:defRPr>
      </a:lvl4pPr>
      <a:lvl5pPr marL="6054884" algn="l" defTabSz="3027442" rtl="0" eaLnBrk="1" latinLnBrk="0" hangingPunct="1">
        <a:defRPr sz="5959" kern="1200">
          <a:solidFill>
            <a:schemeClr val="tx1"/>
          </a:solidFill>
          <a:latin typeface="+mn-lt"/>
          <a:ea typeface="+mn-ea"/>
          <a:cs typeface="+mn-cs"/>
        </a:defRPr>
      </a:lvl5pPr>
      <a:lvl6pPr marL="7568605" algn="l" defTabSz="3027442" rtl="0" eaLnBrk="1" latinLnBrk="0" hangingPunct="1">
        <a:defRPr sz="5959" kern="1200">
          <a:solidFill>
            <a:schemeClr val="tx1"/>
          </a:solidFill>
          <a:latin typeface="+mn-lt"/>
          <a:ea typeface="+mn-ea"/>
          <a:cs typeface="+mn-cs"/>
        </a:defRPr>
      </a:lvl6pPr>
      <a:lvl7pPr marL="9082324" algn="l" defTabSz="3027442" rtl="0" eaLnBrk="1" latinLnBrk="0" hangingPunct="1">
        <a:defRPr sz="5959" kern="1200">
          <a:solidFill>
            <a:schemeClr val="tx1"/>
          </a:solidFill>
          <a:latin typeface="+mn-lt"/>
          <a:ea typeface="+mn-ea"/>
          <a:cs typeface="+mn-cs"/>
        </a:defRPr>
      </a:lvl7pPr>
      <a:lvl8pPr marL="10596045" algn="l" defTabSz="3027442" rtl="0" eaLnBrk="1" latinLnBrk="0" hangingPunct="1">
        <a:defRPr sz="5959" kern="1200">
          <a:solidFill>
            <a:schemeClr val="tx1"/>
          </a:solidFill>
          <a:latin typeface="+mn-lt"/>
          <a:ea typeface="+mn-ea"/>
          <a:cs typeface="+mn-cs"/>
        </a:defRPr>
      </a:lvl8pPr>
      <a:lvl9pPr marL="12109766" algn="l" defTabSz="3027442" rtl="0" eaLnBrk="1" latinLnBrk="0" hangingPunct="1">
        <a:defRPr sz="5959"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заголовка 1"/>
          <p:cNvSpPr>
            <a:spLocks noGrp="1"/>
          </p:cNvSpPr>
          <p:nvPr>
            <p:ph type="title"/>
          </p:nvPr>
        </p:nvSpPr>
        <p:spPr>
          <a:xfrm>
            <a:off x="1513761" y="856336"/>
            <a:ext cx="27247692" cy="3563938"/>
          </a:xfrm>
          <a:prstGeom prst="rect">
            <a:avLst/>
          </a:prstGeom>
        </p:spPr>
        <p:txBody>
          <a:bodyPr vert="horz" lIns="294983" tIns="147496" rIns="294983" bIns="147496" rtlCol="0" anchor="ctr">
            <a:normAutofit/>
          </a:bodyPr>
          <a:lstStyle/>
          <a:p>
            <a:r>
              <a:rPr lang="uk-UA" smtClean="0"/>
              <a:t>Зразок заголовка</a:t>
            </a:r>
            <a:endParaRPr lang="uk-UA"/>
          </a:p>
        </p:txBody>
      </p:sp>
      <p:sp>
        <p:nvSpPr>
          <p:cNvPr id="3" name="Місце для тексту 2"/>
          <p:cNvSpPr>
            <a:spLocks noGrp="1"/>
          </p:cNvSpPr>
          <p:nvPr>
            <p:ph type="body" idx="1"/>
          </p:nvPr>
        </p:nvSpPr>
        <p:spPr>
          <a:xfrm>
            <a:off x="1513761" y="4989514"/>
            <a:ext cx="27247692" cy="14112204"/>
          </a:xfrm>
          <a:prstGeom prst="rect">
            <a:avLst/>
          </a:prstGeom>
        </p:spPr>
        <p:txBody>
          <a:bodyPr vert="horz" lIns="294983" tIns="147496" rIns="294983" bIns="147496" rtlCol="0">
            <a:normAutofit/>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2"/>
          </p:nvPr>
        </p:nvSpPr>
        <p:spPr>
          <a:xfrm>
            <a:off x="1513761" y="19819454"/>
            <a:ext cx="7064216" cy="1138480"/>
          </a:xfrm>
          <a:prstGeom prst="rect">
            <a:avLst/>
          </a:prstGeom>
        </p:spPr>
        <p:txBody>
          <a:bodyPr vert="horz" lIns="294983" tIns="147496" rIns="294983" bIns="147496" rtlCol="0" anchor="ctr"/>
          <a:lstStyle>
            <a:lvl1pPr algn="l">
              <a:defRPr sz="3900">
                <a:solidFill>
                  <a:schemeClr val="tx1">
                    <a:tint val="75000"/>
                  </a:schemeClr>
                </a:solidFill>
              </a:defRPr>
            </a:lvl1pPr>
          </a:lstStyle>
          <a:p>
            <a:fld id="{0057592E-0C21-4F4D-BDD6-4B8FDF93DDFF}" type="datetimeFigureOut">
              <a:rPr lang="ru-RU" smtClean="0"/>
              <a:t>18.11.2019</a:t>
            </a:fld>
            <a:endParaRPr lang="ru-RU"/>
          </a:p>
        </p:txBody>
      </p:sp>
      <p:sp>
        <p:nvSpPr>
          <p:cNvPr id="5" name="Місце для нижнього колонтитула 4"/>
          <p:cNvSpPr>
            <a:spLocks noGrp="1"/>
          </p:cNvSpPr>
          <p:nvPr>
            <p:ph type="ftr" sz="quarter" idx="3"/>
          </p:nvPr>
        </p:nvSpPr>
        <p:spPr>
          <a:xfrm>
            <a:off x="10344031" y="19819454"/>
            <a:ext cx="9587151" cy="1138480"/>
          </a:xfrm>
          <a:prstGeom prst="rect">
            <a:avLst/>
          </a:prstGeom>
        </p:spPr>
        <p:txBody>
          <a:bodyPr vert="horz" lIns="294983" tIns="147496" rIns="294983" bIns="147496" rtlCol="0" anchor="ctr"/>
          <a:lstStyle>
            <a:lvl1pPr algn="ctr">
              <a:defRPr sz="3900">
                <a:solidFill>
                  <a:schemeClr val="tx1">
                    <a:tint val="75000"/>
                  </a:schemeClr>
                </a:solidFill>
              </a:defRPr>
            </a:lvl1pPr>
          </a:lstStyle>
          <a:p>
            <a:endParaRPr lang="ru-RU"/>
          </a:p>
        </p:txBody>
      </p:sp>
      <p:sp>
        <p:nvSpPr>
          <p:cNvPr id="6" name="Місце для номера слайда 5"/>
          <p:cNvSpPr>
            <a:spLocks noGrp="1"/>
          </p:cNvSpPr>
          <p:nvPr>
            <p:ph type="sldNum" sz="quarter" idx="4"/>
          </p:nvPr>
        </p:nvSpPr>
        <p:spPr>
          <a:xfrm>
            <a:off x="21697236" y="19819454"/>
            <a:ext cx="7064216" cy="1138480"/>
          </a:xfrm>
          <a:prstGeom prst="rect">
            <a:avLst/>
          </a:prstGeom>
        </p:spPr>
        <p:txBody>
          <a:bodyPr vert="horz" lIns="294983" tIns="147496" rIns="294983" bIns="147496" rtlCol="0" anchor="ctr"/>
          <a:lstStyle>
            <a:lvl1pPr algn="r">
              <a:defRPr sz="3900">
                <a:solidFill>
                  <a:schemeClr val="tx1">
                    <a:tint val="75000"/>
                  </a:schemeClr>
                </a:solidFill>
              </a:defRPr>
            </a:lvl1pPr>
          </a:lstStyle>
          <a:p>
            <a:fld id="{44121700-1C30-4453-8A03-7959DE8B908C}" type="slidenum">
              <a:rPr lang="ru-RU" smtClean="0"/>
              <a:t>‹№›</a:t>
            </a:fld>
            <a:endParaRPr lang="ru-RU"/>
          </a:p>
        </p:txBody>
      </p:sp>
    </p:spTree>
    <p:extLst>
      <p:ext uri="{BB962C8B-B14F-4D97-AF65-F5344CB8AC3E}">
        <p14:creationId xmlns:p14="http://schemas.microsoft.com/office/powerpoint/2010/main" val="4161321565"/>
      </p:ext>
    </p:extLst>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Lst>
  <p:txStyles>
    <p:titleStyle>
      <a:lvl1pPr algn="ctr" defTabSz="2949861" rtl="0" eaLnBrk="1" latinLnBrk="0" hangingPunct="1">
        <a:spcBef>
          <a:spcPct val="0"/>
        </a:spcBef>
        <a:buNone/>
        <a:defRPr sz="14200" kern="1200">
          <a:solidFill>
            <a:schemeClr val="tx1"/>
          </a:solidFill>
          <a:latin typeface="+mj-lt"/>
          <a:ea typeface="+mj-ea"/>
          <a:cs typeface="+mj-cs"/>
        </a:defRPr>
      </a:lvl1pPr>
    </p:titleStyle>
    <p:bodyStyle>
      <a:lvl1pPr marL="1106194" indent="-1106194" algn="l" defTabSz="2949861" rtl="0" eaLnBrk="1" latinLnBrk="0" hangingPunct="1">
        <a:spcBef>
          <a:spcPct val="20000"/>
        </a:spcBef>
        <a:buFont typeface="Arial" panose="020B0604020202020204" pitchFamily="34" charset="0"/>
        <a:buChar char="•"/>
        <a:defRPr sz="10300" kern="1200">
          <a:solidFill>
            <a:schemeClr val="tx1"/>
          </a:solidFill>
          <a:latin typeface="+mn-lt"/>
          <a:ea typeface="+mn-ea"/>
          <a:cs typeface="+mn-cs"/>
        </a:defRPr>
      </a:lvl1pPr>
      <a:lvl2pPr marL="2396764" indent="-921829" algn="l" defTabSz="2949861" rtl="0" eaLnBrk="1" latinLnBrk="0" hangingPunct="1">
        <a:spcBef>
          <a:spcPct val="20000"/>
        </a:spcBef>
        <a:buFont typeface="Arial" panose="020B0604020202020204" pitchFamily="34" charset="0"/>
        <a:buChar char="–"/>
        <a:defRPr sz="9000" kern="1200">
          <a:solidFill>
            <a:schemeClr val="tx1"/>
          </a:solidFill>
          <a:latin typeface="+mn-lt"/>
          <a:ea typeface="+mn-ea"/>
          <a:cs typeface="+mn-cs"/>
        </a:defRPr>
      </a:lvl2pPr>
      <a:lvl3pPr marL="3687324" indent="-737463" algn="l" defTabSz="2949861" rtl="0" eaLnBrk="1" latinLnBrk="0" hangingPunct="1">
        <a:spcBef>
          <a:spcPct val="20000"/>
        </a:spcBef>
        <a:buFont typeface="Arial" panose="020B0604020202020204" pitchFamily="34" charset="0"/>
        <a:buChar char="•"/>
        <a:defRPr sz="7700" kern="1200">
          <a:solidFill>
            <a:schemeClr val="tx1"/>
          </a:solidFill>
          <a:latin typeface="+mn-lt"/>
          <a:ea typeface="+mn-ea"/>
          <a:cs typeface="+mn-cs"/>
        </a:defRPr>
      </a:lvl3pPr>
      <a:lvl4pPr marL="5162260" indent="-737463" algn="l" defTabSz="2949861" rtl="0" eaLnBrk="1" latinLnBrk="0" hangingPunct="1">
        <a:spcBef>
          <a:spcPct val="20000"/>
        </a:spcBef>
        <a:buFont typeface="Arial" panose="020B0604020202020204" pitchFamily="34" charset="0"/>
        <a:buChar char="–"/>
        <a:defRPr sz="6500" kern="1200">
          <a:solidFill>
            <a:schemeClr val="tx1"/>
          </a:solidFill>
          <a:latin typeface="+mn-lt"/>
          <a:ea typeface="+mn-ea"/>
          <a:cs typeface="+mn-cs"/>
        </a:defRPr>
      </a:lvl4pPr>
      <a:lvl5pPr marL="6637186" indent="-737463" algn="l" defTabSz="2949861" rtl="0" eaLnBrk="1" latinLnBrk="0" hangingPunct="1">
        <a:spcBef>
          <a:spcPct val="20000"/>
        </a:spcBef>
        <a:buFont typeface="Arial" panose="020B0604020202020204" pitchFamily="34" charset="0"/>
        <a:buChar char="»"/>
        <a:defRPr sz="6500" kern="1200">
          <a:solidFill>
            <a:schemeClr val="tx1"/>
          </a:solidFill>
          <a:latin typeface="+mn-lt"/>
          <a:ea typeface="+mn-ea"/>
          <a:cs typeface="+mn-cs"/>
        </a:defRPr>
      </a:lvl5pPr>
      <a:lvl6pPr marL="8112121" indent="-737463" algn="l" defTabSz="2949861" rtl="0" eaLnBrk="1" latinLnBrk="0" hangingPunct="1">
        <a:spcBef>
          <a:spcPct val="20000"/>
        </a:spcBef>
        <a:buFont typeface="Arial" panose="020B0604020202020204" pitchFamily="34" charset="0"/>
        <a:buChar char="•"/>
        <a:defRPr sz="6500" kern="1200">
          <a:solidFill>
            <a:schemeClr val="tx1"/>
          </a:solidFill>
          <a:latin typeface="+mn-lt"/>
          <a:ea typeface="+mn-ea"/>
          <a:cs typeface="+mn-cs"/>
        </a:defRPr>
      </a:lvl6pPr>
      <a:lvl7pPr marL="9587047" indent="-737463" algn="l" defTabSz="2949861" rtl="0" eaLnBrk="1" latinLnBrk="0" hangingPunct="1">
        <a:spcBef>
          <a:spcPct val="20000"/>
        </a:spcBef>
        <a:buFont typeface="Arial" panose="020B0604020202020204" pitchFamily="34" charset="0"/>
        <a:buChar char="•"/>
        <a:defRPr sz="6500" kern="1200">
          <a:solidFill>
            <a:schemeClr val="tx1"/>
          </a:solidFill>
          <a:latin typeface="+mn-lt"/>
          <a:ea typeface="+mn-ea"/>
          <a:cs typeface="+mn-cs"/>
        </a:defRPr>
      </a:lvl7pPr>
      <a:lvl8pPr marL="11061983" indent="-737463" algn="l" defTabSz="2949861" rtl="0" eaLnBrk="1" latinLnBrk="0" hangingPunct="1">
        <a:spcBef>
          <a:spcPct val="20000"/>
        </a:spcBef>
        <a:buFont typeface="Arial" panose="020B0604020202020204" pitchFamily="34" charset="0"/>
        <a:buChar char="•"/>
        <a:defRPr sz="6500" kern="1200">
          <a:solidFill>
            <a:schemeClr val="tx1"/>
          </a:solidFill>
          <a:latin typeface="+mn-lt"/>
          <a:ea typeface="+mn-ea"/>
          <a:cs typeface="+mn-cs"/>
        </a:defRPr>
      </a:lvl8pPr>
      <a:lvl9pPr marL="12536908" indent="-737463" algn="l" defTabSz="2949861" rtl="0" eaLnBrk="1" latinLnBrk="0" hangingPunct="1">
        <a:spcBef>
          <a:spcPct val="20000"/>
        </a:spcBef>
        <a:buFont typeface="Arial" panose="020B0604020202020204" pitchFamily="34" charset="0"/>
        <a:buChar char="•"/>
        <a:defRPr sz="6500" kern="1200">
          <a:solidFill>
            <a:schemeClr val="tx1"/>
          </a:solidFill>
          <a:latin typeface="+mn-lt"/>
          <a:ea typeface="+mn-ea"/>
          <a:cs typeface="+mn-cs"/>
        </a:defRPr>
      </a:lvl9pPr>
    </p:bodyStyle>
    <p:otherStyle>
      <a:defPPr>
        <a:defRPr lang="uk-UA"/>
      </a:defPPr>
      <a:lvl1pPr marL="0" algn="l" defTabSz="2949861" rtl="0" eaLnBrk="1" latinLnBrk="0" hangingPunct="1">
        <a:defRPr sz="5800" kern="1200">
          <a:solidFill>
            <a:schemeClr val="tx1"/>
          </a:solidFill>
          <a:latin typeface="+mn-lt"/>
          <a:ea typeface="+mn-ea"/>
          <a:cs typeface="+mn-cs"/>
        </a:defRPr>
      </a:lvl1pPr>
      <a:lvl2pPr marL="1474929" algn="l" defTabSz="2949861" rtl="0" eaLnBrk="1" latinLnBrk="0" hangingPunct="1">
        <a:defRPr sz="5800" kern="1200">
          <a:solidFill>
            <a:schemeClr val="tx1"/>
          </a:solidFill>
          <a:latin typeface="+mn-lt"/>
          <a:ea typeface="+mn-ea"/>
          <a:cs typeface="+mn-cs"/>
        </a:defRPr>
      </a:lvl2pPr>
      <a:lvl3pPr marL="2949861" algn="l" defTabSz="2949861" rtl="0" eaLnBrk="1" latinLnBrk="0" hangingPunct="1">
        <a:defRPr sz="5800" kern="1200">
          <a:solidFill>
            <a:schemeClr val="tx1"/>
          </a:solidFill>
          <a:latin typeface="+mn-lt"/>
          <a:ea typeface="+mn-ea"/>
          <a:cs typeface="+mn-cs"/>
        </a:defRPr>
      </a:lvl3pPr>
      <a:lvl4pPr marL="4424787" algn="l" defTabSz="2949861" rtl="0" eaLnBrk="1" latinLnBrk="0" hangingPunct="1">
        <a:defRPr sz="5800" kern="1200">
          <a:solidFill>
            <a:schemeClr val="tx1"/>
          </a:solidFill>
          <a:latin typeface="+mn-lt"/>
          <a:ea typeface="+mn-ea"/>
          <a:cs typeface="+mn-cs"/>
        </a:defRPr>
      </a:lvl4pPr>
      <a:lvl5pPr marL="5899723" algn="l" defTabSz="2949861" rtl="0" eaLnBrk="1" latinLnBrk="0" hangingPunct="1">
        <a:defRPr sz="5800" kern="1200">
          <a:solidFill>
            <a:schemeClr val="tx1"/>
          </a:solidFill>
          <a:latin typeface="+mn-lt"/>
          <a:ea typeface="+mn-ea"/>
          <a:cs typeface="+mn-cs"/>
        </a:defRPr>
      </a:lvl5pPr>
      <a:lvl6pPr marL="7374652" algn="l" defTabSz="2949861" rtl="0" eaLnBrk="1" latinLnBrk="0" hangingPunct="1">
        <a:defRPr sz="5800" kern="1200">
          <a:solidFill>
            <a:schemeClr val="tx1"/>
          </a:solidFill>
          <a:latin typeface="+mn-lt"/>
          <a:ea typeface="+mn-ea"/>
          <a:cs typeface="+mn-cs"/>
        </a:defRPr>
      </a:lvl6pPr>
      <a:lvl7pPr marL="8849584" algn="l" defTabSz="2949861" rtl="0" eaLnBrk="1" latinLnBrk="0" hangingPunct="1">
        <a:defRPr sz="5800" kern="1200">
          <a:solidFill>
            <a:schemeClr val="tx1"/>
          </a:solidFill>
          <a:latin typeface="+mn-lt"/>
          <a:ea typeface="+mn-ea"/>
          <a:cs typeface="+mn-cs"/>
        </a:defRPr>
      </a:lvl7pPr>
      <a:lvl8pPr marL="10324510" algn="l" defTabSz="2949861" rtl="0" eaLnBrk="1" latinLnBrk="0" hangingPunct="1">
        <a:defRPr sz="5800" kern="1200">
          <a:solidFill>
            <a:schemeClr val="tx1"/>
          </a:solidFill>
          <a:latin typeface="+mn-lt"/>
          <a:ea typeface="+mn-ea"/>
          <a:cs typeface="+mn-cs"/>
        </a:defRPr>
      </a:lvl8pPr>
      <a:lvl9pPr marL="11799445" algn="l" defTabSz="2949861" rtl="0" eaLnBrk="1" latinLnBrk="0" hangingPunct="1">
        <a:defRPr sz="5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Text Box 122">
            <a:extLst>
              <a:ext uri="{FF2B5EF4-FFF2-40B4-BE49-F238E27FC236}">
                <a16:creationId xmlns="" xmlns:a16="http://schemas.microsoft.com/office/drawing/2014/main" id="{3EE68883-82DA-46FF-9B23-5441C1D263BB}"/>
              </a:ext>
            </a:extLst>
          </p:cNvPr>
          <p:cNvSpPr txBox="1">
            <a:spLocks noChangeArrowheads="1"/>
          </p:cNvSpPr>
          <p:nvPr/>
        </p:nvSpPr>
        <p:spPr bwMode="auto">
          <a:xfrm>
            <a:off x="4142487" y="257193"/>
            <a:ext cx="21564600" cy="1800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37137" tIns="342842" rIns="137137" bIns="342842" anchor="ctr" anchorCtr="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7200" b="1" dirty="0">
                <a:solidFill>
                  <a:schemeClr val="accent1">
                    <a:lumMod val="50000"/>
                  </a:schemeClr>
                </a:solidFill>
                <a:latin typeface="+mn-lt"/>
              </a:rPr>
              <a:t>Professional Health of Teachers: Illusions and </a:t>
            </a:r>
            <a:r>
              <a:rPr lang="en-US" sz="7200" b="1" dirty="0" smtClean="0">
                <a:solidFill>
                  <a:schemeClr val="accent1">
                    <a:lumMod val="50000"/>
                  </a:schemeClr>
                </a:solidFill>
                <a:latin typeface="+mn-lt"/>
              </a:rPr>
              <a:t>Reality</a:t>
            </a:r>
            <a:endParaRPr lang="en-US" sz="7200" b="1" dirty="0">
              <a:solidFill>
                <a:schemeClr val="accent1">
                  <a:lumMod val="50000"/>
                </a:schemeClr>
              </a:solidFill>
              <a:latin typeface="+mn-lt"/>
            </a:endParaRPr>
          </a:p>
        </p:txBody>
      </p:sp>
      <p:sp>
        <p:nvSpPr>
          <p:cNvPr id="61" name="Text Box 123">
            <a:extLst>
              <a:ext uri="{FF2B5EF4-FFF2-40B4-BE49-F238E27FC236}">
                <a16:creationId xmlns="" xmlns:a16="http://schemas.microsoft.com/office/drawing/2014/main" id="{6A743CFB-1E9E-4A37-B8A4-46DF96244638}"/>
              </a:ext>
            </a:extLst>
          </p:cNvPr>
          <p:cNvSpPr txBox="1">
            <a:spLocks noChangeArrowheads="1"/>
          </p:cNvSpPr>
          <p:nvPr/>
        </p:nvSpPr>
        <p:spPr bwMode="auto">
          <a:xfrm>
            <a:off x="3151887" y="1667989"/>
            <a:ext cx="23190202"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7137" tIns="137137" rIns="137137" bIns="137137" anchor="ctr" anchorCtr="0"/>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3600" dirty="0" err="1">
                <a:solidFill>
                  <a:schemeClr val="accent1">
                    <a:lumMod val="50000"/>
                  </a:schemeClr>
                </a:solidFill>
                <a:latin typeface="+mn-lt"/>
              </a:rPr>
              <a:t>Halyna</a:t>
            </a:r>
            <a:r>
              <a:rPr lang="en-US" sz="3600" dirty="0">
                <a:solidFill>
                  <a:schemeClr val="accent1">
                    <a:lumMod val="50000"/>
                  </a:schemeClr>
                </a:solidFill>
                <a:latin typeface="+mn-lt"/>
              </a:rPr>
              <a:t> Meshko</a:t>
            </a:r>
            <a:r>
              <a:rPr lang="en-US" sz="3600" baseline="30000" dirty="0">
                <a:solidFill>
                  <a:schemeClr val="accent1">
                    <a:lumMod val="50000"/>
                  </a:schemeClr>
                </a:solidFill>
                <a:latin typeface="+mn-lt"/>
              </a:rPr>
              <a:t>1</a:t>
            </a:r>
            <a:r>
              <a:rPr lang="en-US" sz="3600" dirty="0">
                <a:solidFill>
                  <a:schemeClr val="accent1">
                    <a:lumMod val="50000"/>
                  </a:schemeClr>
                </a:solidFill>
                <a:latin typeface="+mn-lt"/>
              </a:rPr>
              <a:t>, </a:t>
            </a:r>
            <a:r>
              <a:rPr lang="en-US" sz="3600" dirty="0" smtClean="0">
                <a:solidFill>
                  <a:schemeClr val="accent1">
                    <a:lumMod val="50000"/>
                  </a:schemeClr>
                </a:solidFill>
                <a:latin typeface="+mn-lt"/>
              </a:rPr>
              <a:t> </a:t>
            </a:r>
            <a:r>
              <a:rPr lang="en-US" sz="3600" dirty="0" err="1" smtClean="0">
                <a:solidFill>
                  <a:schemeClr val="accent1">
                    <a:lumMod val="50000"/>
                  </a:schemeClr>
                </a:solidFill>
                <a:latin typeface="+mn-lt"/>
              </a:rPr>
              <a:t>Oleksandr</a:t>
            </a:r>
            <a:r>
              <a:rPr lang="en-US" sz="3600" dirty="0" smtClean="0">
                <a:solidFill>
                  <a:schemeClr val="accent1">
                    <a:lumMod val="50000"/>
                  </a:schemeClr>
                </a:solidFill>
                <a:latin typeface="+mn-lt"/>
              </a:rPr>
              <a:t> </a:t>
            </a:r>
            <a:r>
              <a:rPr lang="en-US" sz="3600" dirty="0">
                <a:solidFill>
                  <a:schemeClr val="accent1">
                    <a:lumMod val="50000"/>
                  </a:schemeClr>
                </a:solidFill>
                <a:latin typeface="+mn-lt"/>
              </a:rPr>
              <a:t>Meshko</a:t>
            </a:r>
            <a:r>
              <a:rPr lang="en-US" sz="3600" baseline="30000" dirty="0">
                <a:solidFill>
                  <a:schemeClr val="accent1">
                    <a:lumMod val="50000"/>
                  </a:schemeClr>
                </a:solidFill>
                <a:latin typeface="+mn-lt"/>
              </a:rPr>
              <a:t>1</a:t>
            </a:r>
            <a:r>
              <a:rPr lang="en-US" sz="3600" dirty="0">
                <a:solidFill>
                  <a:schemeClr val="accent1">
                    <a:lumMod val="50000"/>
                  </a:schemeClr>
                </a:solidFill>
                <a:latin typeface="+mn-lt"/>
              </a:rPr>
              <a:t>, </a:t>
            </a:r>
            <a:r>
              <a:rPr lang="en-US" sz="3600" dirty="0" smtClean="0">
                <a:solidFill>
                  <a:schemeClr val="accent1">
                    <a:lumMod val="50000"/>
                  </a:schemeClr>
                </a:solidFill>
                <a:latin typeface="+mn-lt"/>
              </a:rPr>
              <a:t> </a:t>
            </a:r>
            <a:r>
              <a:rPr lang="en-US" sz="3600" dirty="0" err="1" smtClean="0">
                <a:solidFill>
                  <a:schemeClr val="accent1">
                    <a:lumMod val="50000"/>
                  </a:schemeClr>
                </a:solidFill>
                <a:latin typeface="+mn-lt"/>
              </a:rPr>
              <a:t>Halyna</a:t>
            </a:r>
            <a:r>
              <a:rPr lang="en-US" sz="3600" dirty="0" smtClean="0">
                <a:solidFill>
                  <a:schemeClr val="accent1">
                    <a:lumMod val="50000"/>
                  </a:schemeClr>
                </a:solidFill>
                <a:latin typeface="+mn-lt"/>
              </a:rPr>
              <a:t> </a:t>
            </a:r>
            <a:r>
              <a:rPr lang="en-US" sz="3600" dirty="0">
                <a:solidFill>
                  <a:schemeClr val="accent1">
                    <a:lumMod val="50000"/>
                  </a:schemeClr>
                </a:solidFill>
                <a:latin typeface="+mn-lt"/>
              </a:rPr>
              <a:t>Meshko</a:t>
            </a:r>
            <a:r>
              <a:rPr lang="en-US" sz="3600" baseline="30000" dirty="0">
                <a:solidFill>
                  <a:schemeClr val="accent1">
                    <a:lumMod val="50000"/>
                  </a:schemeClr>
                </a:solidFill>
                <a:latin typeface="+mn-lt"/>
              </a:rPr>
              <a:t>1</a:t>
            </a:r>
            <a:r>
              <a:rPr lang="en-US" sz="3600" dirty="0">
                <a:solidFill>
                  <a:schemeClr val="accent1">
                    <a:lumMod val="50000"/>
                  </a:schemeClr>
                </a:solidFill>
                <a:latin typeface="+mn-lt"/>
              </a:rPr>
              <a:t>, </a:t>
            </a:r>
            <a:r>
              <a:rPr lang="en-US" sz="3600" dirty="0" smtClean="0">
                <a:solidFill>
                  <a:schemeClr val="accent1">
                    <a:lumMod val="50000"/>
                  </a:schemeClr>
                </a:solidFill>
                <a:latin typeface="+mn-lt"/>
              </a:rPr>
              <a:t> Oksana Krychkivska</a:t>
            </a:r>
            <a:r>
              <a:rPr lang="en-US" sz="3600" baseline="30000" dirty="0" smtClean="0">
                <a:solidFill>
                  <a:schemeClr val="accent1">
                    <a:lumMod val="50000"/>
                  </a:schemeClr>
                </a:solidFill>
                <a:latin typeface="+mn-lt"/>
              </a:rPr>
              <a:t>2</a:t>
            </a:r>
            <a:r>
              <a:rPr lang="en-US" sz="3600" dirty="0">
                <a:solidFill>
                  <a:schemeClr val="accent1">
                    <a:lumMod val="50000"/>
                  </a:schemeClr>
                </a:solidFill>
                <a:latin typeface="+mn-lt"/>
              </a:rPr>
              <a:t>; </a:t>
            </a:r>
            <a:endParaRPr lang="en-US" sz="3600" baseline="30000" dirty="0">
              <a:solidFill>
                <a:schemeClr val="accent1">
                  <a:lumMod val="50000"/>
                </a:schemeClr>
              </a:solidFill>
              <a:latin typeface="+mn-lt"/>
            </a:endParaRPr>
          </a:p>
          <a:p>
            <a:pPr algn="ctr" eaLnBrk="1" hangingPunct="1"/>
            <a:r>
              <a:rPr lang="en-US" sz="3200" baseline="30000" dirty="0" smtClean="0">
                <a:solidFill>
                  <a:schemeClr val="accent1">
                    <a:lumMod val="50000"/>
                  </a:schemeClr>
                </a:solidFill>
                <a:latin typeface="+mn-lt"/>
              </a:rPr>
              <a:t>1</a:t>
            </a:r>
            <a:r>
              <a:rPr lang="en-US" sz="3200" dirty="0" smtClean="0">
                <a:solidFill>
                  <a:schemeClr val="accent1">
                    <a:lumMod val="50000"/>
                  </a:schemeClr>
                </a:solidFill>
                <a:latin typeface="+mn-lt"/>
              </a:rPr>
              <a:t> </a:t>
            </a:r>
            <a:r>
              <a:rPr lang="en-US" sz="3200" dirty="0" err="1" smtClean="0">
                <a:solidFill>
                  <a:schemeClr val="accent1">
                    <a:lumMod val="50000"/>
                  </a:schemeClr>
                </a:solidFill>
                <a:latin typeface="+mn-lt"/>
              </a:rPr>
              <a:t>Volodymyr</a:t>
            </a:r>
            <a:r>
              <a:rPr lang="en-US" sz="3200" dirty="0" smtClean="0">
                <a:solidFill>
                  <a:schemeClr val="accent1">
                    <a:lumMod val="50000"/>
                  </a:schemeClr>
                </a:solidFill>
                <a:latin typeface="+mn-lt"/>
              </a:rPr>
              <a:t> </a:t>
            </a:r>
            <a:r>
              <a:rPr lang="en-US" sz="3200" dirty="0" err="1" smtClean="0">
                <a:solidFill>
                  <a:schemeClr val="accent1">
                    <a:lumMod val="50000"/>
                  </a:schemeClr>
                </a:solidFill>
                <a:latin typeface="+mn-lt"/>
              </a:rPr>
              <a:t>Hnatyuk</a:t>
            </a:r>
            <a:r>
              <a:rPr lang="en-US" sz="3200" dirty="0" smtClean="0">
                <a:solidFill>
                  <a:schemeClr val="accent1">
                    <a:lumMod val="50000"/>
                  </a:schemeClr>
                </a:solidFill>
                <a:latin typeface="+mn-lt"/>
              </a:rPr>
              <a:t> National Pedagogical </a:t>
            </a:r>
            <a:r>
              <a:rPr lang="en-US" sz="3200" dirty="0">
                <a:solidFill>
                  <a:schemeClr val="accent1">
                    <a:lumMod val="50000"/>
                  </a:schemeClr>
                </a:solidFill>
                <a:latin typeface="+mn-lt"/>
              </a:rPr>
              <a:t>University</a:t>
            </a:r>
            <a:r>
              <a:rPr lang="en-US" sz="3200" dirty="0" smtClean="0">
                <a:solidFill>
                  <a:schemeClr val="accent1">
                    <a:lumMod val="50000"/>
                  </a:schemeClr>
                </a:solidFill>
                <a:latin typeface="+mn-lt"/>
              </a:rPr>
              <a:t>, </a:t>
            </a:r>
            <a:r>
              <a:rPr lang="en-US" sz="3200" dirty="0">
                <a:solidFill>
                  <a:schemeClr val="accent1">
                    <a:lumMod val="50000"/>
                  </a:schemeClr>
                </a:solidFill>
                <a:latin typeface="+mn-lt"/>
              </a:rPr>
              <a:t>UKRAINE, </a:t>
            </a:r>
            <a:r>
              <a:rPr lang="en-US" sz="3200" dirty="0" err="1" smtClean="0">
                <a:solidFill>
                  <a:schemeClr val="accent1">
                    <a:lumMod val="50000"/>
                  </a:schemeClr>
                </a:solidFill>
                <a:latin typeface="+mn-lt"/>
              </a:rPr>
              <a:t>Ternopil</a:t>
            </a:r>
            <a:r>
              <a:rPr lang="en-US" sz="3200" dirty="0" smtClean="0">
                <a:solidFill>
                  <a:schemeClr val="accent1">
                    <a:lumMod val="50000"/>
                  </a:schemeClr>
                </a:solidFill>
                <a:latin typeface="+mn-lt"/>
              </a:rPr>
              <a:t>;  </a:t>
            </a:r>
            <a:r>
              <a:rPr lang="en-US" sz="3200" baseline="30000" dirty="0" smtClean="0">
                <a:solidFill>
                  <a:schemeClr val="accent1">
                    <a:lumMod val="50000"/>
                  </a:schemeClr>
                </a:solidFill>
                <a:latin typeface="+mn-lt"/>
              </a:rPr>
              <a:t>2</a:t>
            </a:r>
            <a:r>
              <a:rPr lang="en-US" sz="3200" dirty="0" smtClean="0">
                <a:solidFill>
                  <a:schemeClr val="accent1">
                    <a:lumMod val="50000"/>
                  </a:schemeClr>
                </a:solidFill>
                <a:latin typeface="+mn-lt"/>
              </a:rPr>
              <a:t>Ternopil </a:t>
            </a:r>
            <a:r>
              <a:rPr lang="en-US" sz="3200" dirty="0">
                <a:solidFill>
                  <a:schemeClr val="accent1">
                    <a:lumMod val="50000"/>
                  </a:schemeClr>
                </a:solidFill>
                <a:latin typeface="+mn-lt"/>
              </a:rPr>
              <a:t>National Economic University, UKRAINE, </a:t>
            </a:r>
            <a:r>
              <a:rPr lang="en-US" sz="3200" dirty="0" err="1" smtClean="0">
                <a:solidFill>
                  <a:schemeClr val="accent1">
                    <a:lumMod val="50000"/>
                  </a:schemeClr>
                </a:solidFill>
                <a:latin typeface="+mn-lt"/>
              </a:rPr>
              <a:t>Ternopil</a:t>
            </a:r>
            <a:r>
              <a:rPr lang="en-US" sz="3200" dirty="0" smtClean="0">
                <a:solidFill>
                  <a:schemeClr val="accent1">
                    <a:lumMod val="50000"/>
                  </a:schemeClr>
                </a:solidFill>
                <a:latin typeface="+mn-lt"/>
              </a:rPr>
              <a:t>.</a:t>
            </a:r>
          </a:p>
          <a:p>
            <a:pPr algn="ctr" eaLnBrk="1" hangingPunct="1"/>
            <a:r>
              <a:rPr lang="en-US" sz="3200" dirty="0">
                <a:solidFill>
                  <a:schemeClr val="accent1">
                    <a:lumMod val="50000"/>
                  </a:schemeClr>
                </a:solidFill>
                <a:latin typeface="+mn-lt"/>
              </a:rPr>
              <a:t>E-mail: hal-meshko@ukr.net; galina.meshko21@gmail.com; +38(098)4476019.</a:t>
            </a:r>
          </a:p>
        </p:txBody>
      </p:sp>
      <p:sp>
        <p:nvSpPr>
          <p:cNvPr id="64" name="TextBox 63">
            <a:extLst>
              <a:ext uri="{FF2B5EF4-FFF2-40B4-BE49-F238E27FC236}">
                <a16:creationId xmlns="" xmlns:a16="http://schemas.microsoft.com/office/drawing/2014/main" id="{B915AF7F-BE3C-4C4B-B547-265473B0DD6A}"/>
              </a:ext>
            </a:extLst>
          </p:cNvPr>
          <p:cNvSpPr txBox="1"/>
          <p:nvPr/>
        </p:nvSpPr>
        <p:spPr>
          <a:xfrm>
            <a:off x="19710387" y="15644915"/>
            <a:ext cx="10158090" cy="5309167"/>
          </a:xfrm>
          <a:prstGeom prst="rect">
            <a:avLst/>
          </a:prstGeom>
          <a:noFill/>
        </p:spPr>
        <p:txBody>
          <a:bodyPr wrap="square" lIns="68568" tIns="68568" rIns="68568" bIns="68568" numCol="1" spcCol="342842" rtlCol="0">
            <a:noAutofit/>
          </a:bodyPr>
          <a:lstStyle/>
          <a:p>
            <a:pPr marL="342842" indent="-342842">
              <a:buFont typeface="+mj-lt"/>
              <a:buAutoNum type="arabicPeriod"/>
            </a:pPr>
            <a:r>
              <a:rPr lang="en-US" sz="1400" dirty="0" err="1"/>
              <a:t>Ananiev</a:t>
            </a:r>
            <a:r>
              <a:rPr lang="uk-UA" sz="1400" dirty="0"/>
              <a:t>, </a:t>
            </a:r>
            <a:r>
              <a:rPr lang="en-US" sz="1400" dirty="0"/>
              <a:t>V</a:t>
            </a:r>
            <a:r>
              <a:rPr lang="uk-UA" sz="1400" dirty="0"/>
              <a:t>.</a:t>
            </a:r>
            <a:r>
              <a:rPr lang="en-US" sz="1400" dirty="0"/>
              <a:t>A</a:t>
            </a:r>
            <a:r>
              <a:rPr lang="uk-UA" sz="1400" dirty="0"/>
              <a:t>. (1998). </a:t>
            </a:r>
            <a:r>
              <a:rPr lang="en-US" sz="1400" i="1" dirty="0" err="1"/>
              <a:t>Vvedenie</a:t>
            </a:r>
            <a:r>
              <a:rPr lang="en-US" sz="1400" i="1" dirty="0"/>
              <a:t> v </a:t>
            </a:r>
            <a:r>
              <a:rPr lang="en-US" sz="1400" i="1" dirty="0" err="1"/>
              <a:t>psihologiju</a:t>
            </a:r>
            <a:r>
              <a:rPr lang="en-US" sz="1400" i="1" dirty="0"/>
              <a:t> </a:t>
            </a:r>
            <a:r>
              <a:rPr lang="en-US" sz="1400" i="1" dirty="0" err="1"/>
              <a:t>zdorov’ja</a:t>
            </a:r>
            <a:r>
              <a:rPr lang="uk-UA" sz="1400" i="1" dirty="0"/>
              <a:t> [</a:t>
            </a:r>
            <a:r>
              <a:rPr lang="en-US" sz="1400" i="1" dirty="0"/>
              <a:t>Introduction to the psychology of health]</a:t>
            </a:r>
            <a:r>
              <a:rPr lang="en-US" sz="1400" dirty="0"/>
              <a:t>. Saint </a:t>
            </a:r>
            <a:r>
              <a:rPr lang="uk-UA" sz="1400" dirty="0" err="1"/>
              <a:t>Petersburg</a:t>
            </a:r>
            <a:r>
              <a:rPr lang="en-US" sz="1400" dirty="0"/>
              <a:t>: </a:t>
            </a:r>
            <a:r>
              <a:rPr lang="en-US" sz="1400" dirty="0" err="1"/>
              <a:t>Baltijskaja</a:t>
            </a:r>
            <a:r>
              <a:rPr lang="en-US" sz="1400" dirty="0"/>
              <a:t> </a:t>
            </a:r>
            <a:r>
              <a:rPr lang="uk-UA" sz="1400" dirty="0" err="1"/>
              <a:t>pedagogicheskaja</a:t>
            </a:r>
            <a:r>
              <a:rPr lang="en-US" sz="1400" dirty="0"/>
              <a:t> </a:t>
            </a:r>
            <a:r>
              <a:rPr lang="en-US" sz="1400" dirty="0" err="1"/>
              <a:t>akademija</a:t>
            </a:r>
            <a:r>
              <a:rPr lang="en-US" sz="1400" dirty="0" smtClean="0"/>
              <a:t>.  </a:t>
            </a:r>
            <a:endParaRPr lang="en-US" sz="1400" dirty="0"/>
          </a:p>
          <a:p>
            <a:pPr marL="342842" indent="-342842">
              <a:buFont typeface="+mj-lt"/>
              <a:buAutoNum type="arabicPeriod"/>
            </a:pPr>
            <a:r>
              <a:rPr lang="en-US" sz="1400" dirty="0" err="1" smtClean="0"/>
              <a:t>Bodrov</a:t>
            </a:r>
            <a:r>
              <a:rPr lang="en-US" sz="1400" dirty="0"/>
              <a:t>, V.A. (2006). </a:t>
            </a:r>
            <a:r>
              <a:rPr lang="en-US" sz="1400" i="1" dirty="0" err="1"/>
              <a:t>Psihologija</a:t>
            </a:r>
            <a:r>
              <a:rPr lang="en-US" sz="1400" i="1" dirty="0"/>
              <a:t> </a:t>
            </a:r>
            <a:r>
              <a:rPr lang="en-US" sz="1400" i="1" dirty="0" err="1"/>
              <a:t>professional'noj</a:t>
            </a:r>
            <a:r>
              <a:rPr lang="en-US" sz="1400" i="1" dirty="0"/>
              <a:t> </a:t>
            </a:r>
            <a:r>
              <a:rPr lang="en-US" sz="1400" i="1" dirty="0" err="1"/>
              <a:t>dejatel’nosti</a:t>
            </a:r>
            <a:r>
              <a:rPr lang="en-US" sz="1400" i="1" dirty="0"/>
              <a:t>. </a:t>
            </a:r>
            <a:r>
              <a:rPr lang="en-US" sz="1400" i="1" dirty="0" err="1"/>
              <a:t>Teoreticheskie</a:t>
            </a:r>
            <a:r>
              <a:rPr lang="en-US" sz="1400" i="1" dirty="0"/>
              <a:t> </a:t>
            </a:r>
            <a:r>
              <a:rPr lang="en-US" sz="1400" i="1" dirty="0" err="1"/>
              <a:t>i</a:t>
            </a:r>
            <a:r>
              <a:rPr lang="en-US" sz="1400" i="1" dirty="0"/>
              <a:t> </a:t>
            </a:r>
            <a:r>
              <a:rPr lang="en-US" sz="1400" i="1" dirty="0" err="1"/>
              <a:t>prikladnye</a:t>
            </a:r>
            <a:r>
              <a:rPr lang="en-US" sz="1400" i="1" dirty="0"/>
              <a:t> </a:t>
            </a:r>
            <a:r>
              <a:rPr lang="en-US" sz="1400" i="1" dirty="0" err="1"/>
              <a:t>problemy</a:t>
            </a:r>
            <a:r>
              <a:rPr lang="en-US" sz="1400" i="1" dirty="0"/>
              <a:t> [Psychology of professional activity. Theoretical and applied problems]</a:t>
            </a:r>
            <a:r>
              <a:rPr lang="en-US" sz="1400" dirty="0"/>
              <a:t>. Moscow: </a:t>
            </a:r>
            <a:r>
              <a:rPr lang="en-US" sz="1400" dirty="0" err="1"/>
              <a:t>Institut</a:t>
            </a:r>
            <a:r>
              <a:rPr lang="en-US" sz="1400" dirty="0"/>
              <a:t> </a:t>
            </a:r>
            <a:r>
              <a:rPr lang="en-US" sz="1400" dirty="0" err="1"/>
              <a:t>psihologii</a:t>
            </a:r>
            <a:r>
              <a:rPr lang="en-US" sz="1400" dirty="0"/>
              <a:t> RAN. </a:t>
            </a:r>
          </a:p>
          <a:p>
            <a:pPr marL="342842" indent="-342842">
              <a:buFont typeface="+mj-lt"/>
              <a:buAutoNum type="arabicPeriod"/>
            </a:pPr>
            <a:r>
              <a:rPr lang="uk-UA" sz="1400" dirty="0" err="1"/>
              <a:t>Drozdenko</a:t>
            </a:r>
            <a:r>
              <a:rPr lang="en-US" sz="1400" dirty="0"/>
              <a:t>,</a:t>
            </a:r>
            <a:r>
              <a:rPr lang="uk-UA" sz="1400" dirty="0"/>
              <a:t> K.S.</a:t>
            </a:r>
            <a:r>
              <a:rPr lang="en-US" sz="1400" dirty="0"/>
              <a:t> (2007). </a:t>
            </a:r>
            <a:r>
              <a:rPr lang="uk-UA" sz="1400" i="1" dirty="0" err="1"/>
              <a:t>Zahalna</a:t>
            </a:r>
            <a:r>
              <a:rPr lang="uk-UA" sz="1400" i="1" dirty="0"/>
              <a:t> </a:t>
            </a:r>
            <a:r>
              <a:rPr lang="uk-UA" sz="1400" i="1" dirty="0" err="1"/>
              <a:t>psykholohi</a:t>
            </a:r>
            <a:r>
              <a:rPr lang="en-US" sz="1400" i="1" dirty="0"/>
              <a:t>y</a:t>
            </a:r>
            <a:r>
              <a:rPr lang="uk-UA" sz="1400" i="1" dirty="0"/>
              <a:t>a u </a:t>
            </a:r>
            <a:r>
              <a:rPr lang="uk-UA" sz="1400" i="1" dirty="0" err="1"/>
              <a:t>praktychnomu</a:t>
            </a:r>
            <a:r>
              <a:rPr lang="uk-UA" sz="1400" i="1" dirty="0"/>
              <a:t> </a:t>
            </a:r>
            <a:r>
              <a:rPr lang="uk-UA" sz="1400" i="1" dirty="0" err="1"/>
              <a:t>vymiri</a:t>
            </a:r>
            <a:r>
              <a:rPr lang="uk-UA" sz="1400" i="1" dirty="0"/>
              <a:t> [</a:t>
            </a:r>
            <a:r>
              <a:rPr lang="uk-UA" sz="1400" i="1" dirty="0" err="1"/>
              <a:t>General</a:t>
            </a:r>
            <a:r>
              <a:rPr lang="uk-UA" sz="1400" i="1" dirty="0"/>
              <a:t> </a:t>
            </a:r>
            <a:r>
              <a:rPr lang="uk-UA" sz="1400" i="1" dirty="0" err="1"/>
              <a:t>psychology</a:t>
            </a:r>
            <a:r>
              <a:rPr lang="uk-UA" sz="1400" i="1" dirty="0"/>
              <a:t> </a:t>
            </a:r>
            <a:r>
              <a:rPr lang="uk-UA" sz="1400" i="1" dirty="0" err="1"/>
              <a:t>in</a:t>
            </a:r>
            <a:r>
              <a:rPr lang="uk-UA" sz="1400" i="1" dirty="0"/>
              <a:t> </a:t>
            </a:r>
            <a:r>
              <a:rPr lang="uk-UA" sz="1400" i="1" dirty="0" err="1"/>
              <a:t>the</a:t>
            </a:r>
            <a:r>
              <a:rPr lang="uk-UA" sz="1400" i="1" dirty="0"/>
              <a:t> </a:t>
            </a:r>
            <a:r>
              <a:rPr lang="uk-UA" sz="1400" i="1" dirty="0" err="1"/>
              <a:t>practical</a:t>
            </a:r>
            <a:r>
              <a:rPr lang="uk-UA" sz="1400" i="1" dirty="0"/>
              <a:t> </a:t>
            </a:r>
            <a:r>
              <a:rPr lang="uk-UA" sz="1400" i="1" dirty="0" err="1"/>
              <a:t>dimension</a:t>
            </a:r>
            <a:r>
              <a:rPr lang="uk-UA" sz="1400" i="1" dirty="0"/>
              <a:t>]</a:t>
            </a:r>
            <a:r>
              <a:rPr lang="uk-UA" sz="1400" dirty="0"/>
              <a:t>. </a:t>
            </a:r>
            <a:r>
              <a:rPr lang="uk-UA" sz="1400" dirty="0" err="1"/>
              <a:t>Kyiv</a:t>
            </a:r>
            <a:r>
              <a:rPr lang="uk-UA" sz="1400" dirty="0"/>
              <a:t>: </a:t>
            </a:r>
            <a:r>
              <a:rPr lang="uk-UA" sz="1400" dirty="0" err="1"/>
              <a:t>VD</a:t>
            </a:r>
            <a:r>
              <a:rPr lang="uk-UA" sz="1400" dirty="0"/>
              <a:t> </a:t>
            </a:r>
            <a:r>
              <a:rPr lang="en-US" sz="1400" dirty="0"/>
              <a:t>“</a:t>
            </a:r>
            <a:r>
              <a:rPr lang="uk-UA" sz="1400" dirty="0" err="1"/>
              <a:t>Profesional</a:t>
            </a:r>
            <a:r>
              <a:rPr lang="en-US" sz="1400" dirty="0"/>
              <a:t>”</a:t>
            </a:r>
            <a:r>
              <a:rPr lang="uk-UA" sz="1400" dirty="0"/>
              <a:t>.</a:t>
            </a:r>
            <a:r>
              <a:rPr lang="en-US" sz="1400" dirty="0" smtClean="0"/>
              <a:t> </a:t>
            </a:r>
            <a:endParaRPr lang="en-US" sz="1400" dirty="0"/>
          </a:p>
          <a:p>
            <a:pPr marL="342842" indent="-342842">
              <a:buFont typeface="+mj-lt"/>
              <a:buAutoNum type="arabicPeriod"/>
            </a:pPr>
            <a:r>
              <a:rPr lang="uk-UA" sz="1400" dirty="0" err="1"/>
              <a:t>Dzhoujel</a:t>
            </a:r>
            <a:r>
              <a:rPr lang="uk-UA" sz="1400" dirty="0"/>
              <a:t>, L. (2001). </a:t>
            </a:r>
            <a:r>
              <a:rPr lang="uk-UA" sz="1400" i="1" dirty="0" err="1"/>
              <a:t>Industrial</a:t>
            </a:r>
            <a:r>
              <a:rPr lang="en-US" sz="1400" i="1" dirty="0"/>
              <a:t>’</a:t>
            </a:r>
            <a:r>
              <a:rPr lang="uk-UA" sz="1400" i="1" dirty="0"/>
              <a:t>no-</a:t>
            </a:r>
            <a:r>
              <a:rPr lang="uk-UA" sz="1400" i="1" dirty="0" err="1"/>
              <a:t>organizacionnaja</a:t>
            </a:r>
            <a:r>
              <a:rPr lang="uk-UA" sz="1400" i="1" dirty="0"/>
              <a:t> </a:t>
            </a:r>
            <a:r>
              <a:rPr lang="uk-UA" sz="1400" i="1" dirty="0" err="1"/>
              <a:t>psihologi</a:t>
            </a:r>
            <a:r>
              <a:rPr lang="en-US" sz="1400" i="1" dirty="0"/>
              <a:t>j</a:t>
            </a:r>
            <a:r>
              <a:rPr lang="uk-UA" sz="1400" i="1" dirty="0"/>
              <a:t>a [Industrial-organizational </a:t>
            </a:r>
            <a:r>
              <a:rPr lang="uk-UA" sz="1400" i="1" dirty="0" err="1"/>
              <a:t>psychology</a:t>
            </a:r>
            <a:r>
              <a:rPr lang="uk-UA" sz="1400" i="1" dirty="0"/>
              <a:t>]</a:t>
            </a:r>
            <a:r>
              <a:rPr lang="uk-UA" sz="1400" dirty="0"/>
              <a:t>. </a:t>
            </a:r>
            <a:r>
              <a:rPr lang="uk-UA" sz="1400" dirty="0" err="1"/>
              <a:t>Saint</a:t>
            </a:r>
            <a:r>
              <a:rPr lang="uk-UA" sz="1400" dirty="0"/>
              <a:t> </a:t>
            </a:r>
            <a:r>
              <a:rPr lang="uk-UA" sz="1400" dirty="0" err="1"/>
              <a:t>Petersburg</a:t>
            </a:r>
            <a:r>
              <a:rPr lang="uk-UA" sz="1400" dirty="0"/>
              <a:t>: </a:t>
            </a:r>
            <a:r>
              <a:rPr lang="uk-UA" sz="1400" dirty="0" err="1"/>
              <a:t>Piter</a:t>
            </a:r>
            <a:r>
              <a:rPr lang="uk-UA" sz="1400" dirty="0"/>
              <a:t>.</a:t>
            </a:r>
            <a:r>
              <a:rPr lang="en-US" sz="1400" dirty="0" smtClean="0"/>
              <a:t> </a:t>
            </a:r>
            <a:endParaRPr lang="en-US" sz="1400" dirty="0"/>
          </a:p>
          <a:p>
            <a:pPr marL="342842" indent="-342842">
              <a:buFont typeface="+mj-lt"/>
              <a:buAutoNum type="arabicPeriod"/>
            </a:pPr>
            <a:r>
              <a:rPr lang="en-US" sz="1400" dirty="0"/>
              <a:t>Fletcher, D., </a:t>
            </a:r>
            <a:r>
              <a:rPr lang="uk-UA" sz="1400" dirty="0"/>
              <a:t>&amp; </a:t>
            </a:r>
            <a:r>
              <a:rPr lang="en-US" sz="1400" dirty="0" err="1"/>
              <a:t>Sarkar</a:t>
            </a:r>
            <a:r>
              <a:rPr lang="en-US" sz="1400" dirty="0"/>
              <a:t>, M. (2013). Review of Psychological Resilience</a:t>
            </a:r>
            <a:r>
              <a:rPr lang="uk-UA" sz="1400" dirty="0"/>
              <a:t>. </a:t>
            </a:r>
            <a:r>
              <a:rPr lang="en-US" sz="1400" i="1" dirty="0"/>
              <a:t>European Psychologist</a:t>
            </a:r>
            <a:r>
              <a:rPr lang="en-US" sz="1400" dirty="0"/>
              <a:t>. (Vol. </a:t>
            </a:r>
            <a:r>
              <a:rPr lang="uk-UA" sz="1400" dirty="0"/>
              <a:t>18.</a:t>
            </a:r>
            <a:r>
              <a:rPr lang="en-US" sz="1400" dirty="0"/>
              <a:t>), (pp. 12-23)</a:t>
            </a:r>
            <a:r>
              <a:rPr lang="uk-UA" sz="1400" dirty="0"/>
              <a:t>. </a:t>
            </a:r>
            <a:r>
              <a:rPr lang="en-US" sz="1400" dirty="0" smtClean="0"/>
              <a:t> </a:t>
            </a:r>
            <a:endParaRPr lang="en-US" sz="1400" dirty="0"/>
          </a:p>
          <a:p>
            <a:pPr marL="342842" indent="-342842">
              <a:buFont typeface="+mj-lt"/>
              <a:buAutoNum type="arabicPeriod"/>
            </a:pPr>
            <a:r>
              <a:rPr lang="en-US" sz="1400" dirty="0" err="1"/>
              <a:t>Ilyin</a:t>
            </a:r>
            <a:r>
              <a:rPr lang="uk-UA" sz="1400" dirty="0"/>
              <a:t>, </a:t>
            </a:r>
            <a:r>
              <a:rPr lang="en-US" sz="1400" dirty="0"/>
              <a:t>E</a:t>
            </a:r>
            <a:r>
              <a:rPr lang="uk-UA" sz="1400" dirty="0"/>
              <a:t>.</a:t>
            </a:r>
            <a:r>
              <a:rPr lang="en-US" sz="1400" dirty="0"/>
              <a:t>I</a:t>
            </a:r>
            <a:r>
              <a:rPr lang="uk-UA" sz="1400" dirty="0"/>
              <a:t>. (2001). </a:t>
            </a:r>
            <a:r>
              <a:rPr lang="en-US" sz="1400" i="1" dirty="0" err="1"/>
              <a:t>Jemocii</a:t>
            </a:r>
            <a:r>
              <a:rPr lang="en-US" sz="1400" i="1" dirty="0"/>
              <a:t> </a:t>
            </a:r>
            <a:r>
              <a:rPr lang="en-US" sz="1400" i="1" dirty="0" err="1"/>
              <a:t>i</a:t>
            </a:r>
            <a:r>
              <a:rPr lang="en-US" sz="1400" i="1" dirty="0"/>
              <a:t> </a:t>
            </a:r>
            <a:r>
              <a:rPr lang="en-US" sz="1400" i="1" dirty="0" err="1"/>
              <a:t>chuvstva</a:t>
            </a:r>
            <a:r>
              <a:rPr lang="en-US" sz="1400" i="1" dirty="0"/>
              <a:t> [Emotions and feelings]</a:t>
            </a:r>
            <a:r>
              <a:rPr lang="en-US" sz="1400" dirty="0"/>
              <a:t>. Saint Petersburg</a:t>
            </a:r>
            <a:r>
              <a:rPr lang="uk-UA" sz="1400" dirty="0"/>
              <a:t>: </a:t>
            </a:r>
            <a:r>
              <a:rPr lang="en-US" sz="1400" dirty="0" err="1"/>
              <a:t>Piter</a:t>
            </a:r>
            <a:r>
              <a:rPr lang="uk-UA" sz="1400" dirty="0"/>
              <a:t>.</a:t>
            </a:r>
            <a:r>
              <a:rPr lang="en-US" sz="1400" dirty="0" smtClean="0"/>
              <a:t> </a:t>
            </a:r>
            <a:endParaRPr lang="en-US" sz="1400" dirty="0"/>
          </a:p>
          <a:p>
            <a:pPr marL="342842" indent="-342842">
              <a:buFont typeface="+mj-lt"/>
              <a:buAutoNum type="arabicPeriod"/>
            </a:pPr>
            <a:r>
              <a:rPr lang="en-US" sz="1400" dirty="0" err="1"/>
              <a:t>Khaminich</a:t>
            </a:r>
            <a:r>
              <a:rPr lang="uk-UA" sz="1400" dirty="0"/>
              <a:t>, </a:t>
            </a:r>
            <a:r>
              <a:rPr lang="en-US" sz="1400" dirty="0"/>
              <a:t>O</a:t>
            </a:r>
            <a:r>
              <a:rPr lang="uk-UA" sz="1400" dirty="0"/>
              <a:t>.</a:t>
            </a:r>
            <a:r>
              <a:rPr lang="en-US" sz="1400" dirty="0"/>
              <a:t>M</a:t>
            </a:r>
            <a:r>
              <a:rPr lang="uk-UA" sz="1400" dirty="0"/>
              <a:t>. (2016). </a:t>
            </a:r>
            <a:r>
              <a:rPr lang="en-US" sz="1400" dirty="0" err="1"/>
              <a:t>Rezilientnist</a:t>
            </a:r>
            <a:r>
              <a:rPr lang="uk-UA" sz="1400" dirty="0"/>
              <a:t>: </a:t>
            </a:r>
            <a:r>
              <a:rPr lang="en-US" sz="1400" dirty="0" err="1"/>
              <a:t>zhyttiestiikist</a:t>
            </a:r>
            <a:r>
              <a:rPr lang="uk-UA" sz="1400" dirty="0"/>
              <a:t>, </a:t>
            </a:r>
            <a:r>
              <a:rPr lang="en-US" sz="1400" dirty="0" err="1"/>
              <a:t>zhyttiezdatnist</a:t>
            </a:r>
            <a:r>
              <a:rPr lang="en-US" sz="1400" dirty="0"/>
              <a:t> abo </a:t>
            </a:r>
            <a:r>
              <a:rPr lang="en-US" sz="1400" dirty="0" err="1"/>
              <a:t>rezilientnist</a:t>
            </a:r>
            <a:r>
              <a:rPr lang="uk-UA" sz="1400" dirty="0"/>
              <a:t>? </a:t>
            </a:r>
            <a:r>
              <a:rPr lang="en-US" sz="1400" dirty="0"/>
              <a:t>[</a:t>
            </a:r>
            <a:r>
              <a:rPr lang="uk-UA" sz="1400" dirty="0" err="1"/>
              <a:t>Resilience</a:t>
            </a:r>
            <a:r>
              <a:rPr lang="uk-UA" sz="1400" dirty="0"/>
              <a:t>: </a:t>
            </a:r>
            <a:r>
              <a:rPr lang="uk-UA" sz="1400" dirty="0" err="1"/>
              <a:t>viability</a:t>
            </a:r>
            <a:r>
              <a:rPr lang="uk-UA" sz="1400" dirty="0"/>
              <a:t>, </a:t>
            </a:r>
            <a:r>
              <a:rPr lang="uk-UA" sz="1400" dirty="0" err="1"/>
              <a:t>viability</a:t>
            </a:r>
            <a:r>
              <a:rPr lang="uk-UA" sz="1400" dirty="0"/>
              <a:t> </a:t>
            </a:r>
            <a:r>
              <a:rPr lang="uk-UA" sz="1400" dirty="0" err="1"/>
              <a:t>or</a:t>
            </a:r>
            <a:r>
              <a:rPr lang="uk-UA" sz="1400" dirty="0"/>
              <a:t> </a:t>
            </a:r>
            <a:r>
              <a:rPr lang="uk-UA" sz="1400" dirty="0" err="1"/>
              <a:t>resilience</a:t>
            </a:r>
            <a:r>
              <a:rPr lang="uk-UA" sz="1400" dirty="0"/>
              <a:t>?</a:t>
            </a:r>
            <a:r>
              <a:rPr lang="en-US" sz="1400" dirty="0"/>
              <a:t>]. </a:t>
            </a:r>
            <a:r>
              <a:rPr lang="uk-UA" sz="1400" i="1" dirty="0" err="1"/>
              <a:t>Naukovyi</a:t>
            </a:r>
            <a:r>
              <a:rPr lang="uk-UA" sz="1400" i="1" dirty="0"/>
              <a:t> </a:t>
            </a:r>
            <a:r>
              <a:rPr lang="uk-UA" sz="1400" i="1" dirty="0" err="1"/>
              <a:t>visnyk</a:t>
            </a:r>
            <a:r>
              <a:rPr lang="uk-UA" sz="1400" i="1" dirty="0"/>
              <a:t> </a:t>
            </a:r>
            <a:r>
              <a:rPr lang="uk-UA" sz="1400" i="1" dirty="0" err="1"/>
              <a:t>Khersonskoho</a:t>
            </a:r>
            <a:r>
              <a:rPr lang="uk-UA" sz="1400" i="1" dirty="0"/>
              <a:t> </a:t>
            </a:r>
            <a:r>
              <a:rPr lang="uk-UA" sz="1400" i="1" dirty="0" err="1"/>
              <a:t>derzhavnoho</a:t>
            </a:r>
            <a:r>
              <a:rPr lang="uk-UA" sz="1400" i="1" dirty="0"/>
              <a:t> </a:t>
            </a:r>
            <a:r>
              <a:rPr lang="uk-UA" sz="1400" i="1" dirty="0" err="1"/>
              <a:t>universytetu</a:t>
            </a:r>
            <a:r>
              <a:rPr lang="uk-UA" sz="1400" i="1" dirty="0"/>
              <a:t>. </a:t>
            </a:r>
            <a:r>
              <a:rPr lang="uk-UA" sz="1400" i="1" dirty="0" err="1"/>
              <a:t>Seriia</a:t>
            </a:r>
            <a:r>
              <a:rPr lang="uk-UA" sz="1400" i="1" dirty="0"/>
              <a:t>: </a:t>
            </a:r>
            <a:r>
              <a:rPr lang="uk-UA" sz="1400" i="1" dirty="0" err="1"/>
              <a:t>psykholohichni</a:t>
            </a:r>
            <a:r>
              <a:rPr lang="uk-UA" sz="1400" i="1" dirty="0"/>
              <a:t> </a:t>
            </a:r>
            <a:r>
              <a:rPr lang="uk-UA" sz="1400" i="1" dirty="0" err="1"/>
              <a:t>nauky</a:t>
            </a:r>
            <a:r>
              <a:rPr lang="uk-UA" sz="1400" i="1" dirty="0"/>
              <a:t> [</a:t>
            </a:r>
            <a:r>
              <a:rPr lang="en-US" sz="1400" i="1" dirty="0"/>
              <a:t>Scientific Journal of Kherson State University Series: Psychological Sciences]</a:t>
            </a:r>
            <a:r>
              <a:rPr lang="en-US" sz="1400" dirty="0"/>
              <a:t>. </a:t>
            </a:r>
            <a:r>
              <a:rPr lang="uk-UA" sz="1400" dirty="0"/>
              <a:t>(</a:t>
            </a:r>
            <a:r>
              <a:rPr lang="uk-UA" sz="1400" dirty="0" err="1"/>
              <a:t>Vol</a:t>
            </a:r>
            <a:r>
              <a:rPr lang="uk-UA" sz="1400" dirty="0"/>
              <a:t>. 6). (Issue 2), (</a:t>
            </a:r>
            <a:r>
              <a:rPr lang="en-US" sz="1400" dirty="0" err="1"/>
              <a:t>pp</a:t>
            </a:r>
            <a:r>
              <a:rPr lang="uk-UA" sz="1400" dirty="0"/>
              <a:t>.</a:t>
            </a:r>
            <a:r>
              <a:rPr lang="en-US" sz="1400" dirty="0"/>
              <a:t> </a:t>
            </a:r>
            <a:r>
              <a:rPr lang="uk-UA" sz="1400" dirty="0"/>
              <a:t>160-165)</a:t>
            </a:r>
            <a:r>
              <a:rPr lang="en-US" sz="1400" dirty="0"/>
              <a:t>.</a:t>
            </a:r>
            <a:r>
              <a:rPr lang="en-US" sz="1400" dirty="0" smtClean="0"/>
              <a:t> </a:t>
            </a:r>
            <a:endParaRPr lang="en-US" sz="1400" dirty="0"/>
          </a:p>
          <a:p>
            <a:pPr marL="342842" indent="-342842">
              <a:buFont typeface="+mj-lt"/>
              <a:buAutoNum type="arabicPeriod"/>
            </a:pPr>
            <a:r>
              <a:rPr lang="uk-UA" sz="1400" dirty="0" err="1"/>
              <a:t>Litt</a:t>
            </a:r>
            <a:r>
              <a:rPr lang="uk-UA" sz="1400" dirty="0"/>
              <a:t>, M., &amp; </a:t>
            </a:r>
            <a:r>
              <a:rPr lang="uk-UA" sz="1400" dirty="0" err="1"/>
              <a:t>Turk</a:t>
            </a:r>
            <a:r>
              <a:rPr lang="uk-UA" sz="1400" dirty="0"/>
              <a:t>, D. (1985). </a:t>
            </a:r>
            <a:r>
              <a:rPr lang="uk-UA" sz="1400" dirty="0" err="1"/>
              <a:t>Sources</a:t>
            </a:r>
            <a:r>
              <a:rPr lang="uk-UA" sz="1400" dirty="0"/>
              <a:t> </a:t>
            </a:r>
            <a:r>
              <a:rPr lang="uk-UA" sz="1400" dirty="0" err="1"/>
              <a:t>of</a:t>
            </a:r>
            <a:r>
              <a:rPr lang="uk-UA" sz="1400" dirty="0"/>
              <a:t> </a:t>
            </a:r>
            <a:r>
              <a:rPr lang="uk-UA" sz="1400" dirty="0" err="1"/>
              <a:t>stress</a:t>
            </a:r>
            <a:r>
              <a:rPr lang="uk-UA" sz="1400" dirty="0"/>
              <a:t> </a:t>
            </a:r>
            <a:r>
              <a:rPr lang="uk-UA" sz="1400" dirty="0" err="1"/>
              <a:t>and</a:t>
            </a:r>
            <a:r>
              <a:rPr lang="uk-UA" sz="1400" dirty="0"/>
              <a:t> </a:t>
            </a:r>
            <a:r>
              <a:rPr lang="uk-UA" sz="1400" dirty="0" err="1"/>
              <a:t>dissatisfy</a:t>
            </a:r>
            <a:r>
              <a:rPr lang="uk-UA" sz="1400" dirty="0"/>
              <a:t> </a:t>
            </a:r>
            <a:r>
              <a:rPr lang="uk-UA" sz="1400" dirty="0" err="1"/>
              <a:t>action</a:t>
            </a:r>
            <a:r>
              <a:rPr lang="uk-UA" sz="1400" dirty="0"/>
              <a:t> </a:t>
            </a:r>
            <a:r>
              <a:rPr lang="uk-UA" sz="1400" dirty="0" err="1"/>
              <a:t>in</a:t>
            </a:r>
            <a:r>
              <a:rPr lang="uk-UA" sz="1400" dirty="0"/>
              <a:t> </a:t>
            </a:r>
            <a:r>
              <a:rPr lang="uk-UA" sz="1400" dirty="0" err="1"/>
              <a:t>experienced</a:t>
            </a:r>
            <a:r>
              <a:rPr lang="uk-UA" sz="1400" dirty="0"/>
              <a:t> </a:t>
            </a:r>
            <a:r>
              <a:rPr lang="uk-UA" sz="1400" dirty="0" err="1"/>
              <a:t>high</a:t>
            </a:r>
            <a:r>
              <a:rPr lang="uk-UA" sz="1400" dirty="0"/>
              <a:t> </a:t>
            </a:r>
            <a:r>
              <a:rPr lang="uk-UA" sz="1400" dirty="0" err="1"/>
              <a:t>school</a:t>
            </a:r>
            <a:r>
              <a:rPr lang="uk-UA" sz="1400" dirty="0"/>
              <a:t> </a:t>
            </a:r>
            <a:r>
              <a:rPr lang="uk-UA" sz="1400" dirty="0" err="1"/>
              <a:t>teachers</a:t>
            </a:r>
            <a:r>
              <a:rPr lang="uk-UA" sz="1400" dirty="0"/>
              <a:t>. </a:t>
            </a:r>
            <a:r>
              <a:rPr lang="uk-UA" sz="1400" i="1" dirty="0" err="1"/>
              <a:t>Journal</a:t>
            </a:r>
            <a:r>
              <a:rPr lang="uk-UA" sz="1400" i="1" dirty="0"/>
              <a:t> </a:t>
            </a:r>
            <a:r>
              <a:rPr lang="uk-UA" sz="1400" i="1" dirty="0" err="1"/>
              <a:t>of</a:t>
            </a:r>
            <a:r>
              <a:rPr lang="uk-UA" sz="1400" i="1" dirty="0"/>
              <a:t> </a:t>
            </a:r>
            <a:r>
              <a:rPr lang="uk-UA" sz="1400" i="1" dirty="0" err="1"/>
              <a:t>educational</a:t>
            </a:r>
            <a:r>
              <a:rPr lang="uk-UA" sz="1400" i="1" dirty="0"/>
              <a:t> </a:t>
            </a:r>
            <a:r>
              <a:rPr lang="uk-UA" sz="1400" i="1" dirty="0" err="1"/>
              <a:t>research</a:t>
            </a:r>
            <a:r>
              <a:rPr lang="uk-UA" sz="1400" dirty="0"/>
              <a:t>. (</a:t>
            </a:r>
            <a:r>
              <a:rPr lang="uk-UA" sz="1400" dirty="0" err="1"/>
              <a:t>Vo</a:t>
            </a:r>
            <a:r>
              <a:rPr lang="uk-UA" sz="1400" dirty="0"/>
              <a:t>l 78), (</a:t>
            </a:r>
            <a:r>
              <a:rPr lang="en-US" sz="1400" dirty="0" err="1"/>
              <a:t>pp</a:t>
            </a:r>
            <a:r>
              <a:rPr lang="uk-UA" sz="1400" dirty="0"/>
              <a:t>. 178-185).</a:t>
            </a:r>
            <a:r>
              <a:rPr lang="en-US" sz="1400" dirty="0" smtClean="0"/>
              <a:t> </a:t>
            </a:r>
            <a:endParaRPr lang="en-US" sz="1400" dirty="0"/>
          </a:p>
          <a:p>
            <a:pPr marL="342842" indent="-342842">
              <a:buFont typeface="+mj-lt"/>
              <a:buAutoNum type="arabicPeriod"/>
            </a:pPr>
            <a:r>
              <a:rPr lang="en-US" sz="1400" dirty="0"/>
              <a:t> </a:t>
            </a:r>
            <a:r>
              <a:rPr lang="uk-UA" sz="1400" dirty="0" err="1"/>
              <a:t>Meshko</a:t>
            </a:r>
            <a:r>
              <a:rPr lang="uk-UA" sz="1400" dirty="0"/>
              <a:t>, H.M., &amp; </a:t>
            </a:r>
            <a:r>
              <a:rPr lang="uk-UA" sz="1400" dirty="0" err="1"/>
              <a:t>Meshko</a:t>
            </a:r>
            <a:r>
              <a:rPr lang="uk-UA" sz="1400" dirty="0"/>
              <a:t>, O.I. (201</a:t>
            </a:r>
            <a:r>
              <a:rPr lang="en-US" sz="1400" dirty="0"/>
              <a:t>7</a:t>
            </a:r>
            <a:r>
              <a:rPr lang="uk-UA" sz="1400" dirty="0"/>
              <a:t>). </a:t>
            </a:r>
            <a:r>
              <a:rPr lang="uk-UA" sz="1400" dirty="0" err="1"/>
              <a:t>Pidhotovka</a:t>
            </a:r>
            <a:r>
              <a:rPr lang="uk-UA" sz="1400" dirty="0"/>
              <a:t> </a:t>
            </a:r>
            <a:r>
              <a:rPr lang="uk-UA" sz="1400" dirty="0" err="1"/>
              <a:t>maibutnikh</a:t>
            </a:r>
            <a:r>
              <a:rPr lang="uk-UA" sz="1400" dirty="0"/>
              <a:t> </a:t>
            </a:r>
            <a:r>
              <a:rPr lang="uk-UA" sz="1400" dirty="0" err="1"/>
              <a:t>uchyteliv</a:t>
            </a:r>
            <a:r>
              <a:rPr lang="uk-UA" sz="1400" dirty="0"/>
              <a:t> </a:t>
            </a:r>
            <a:r>
              <a:rPr lang="uk-UA" sz="1400" dirty="0" err="1"/>
              <a:t>do</a:t>
            </a:r>
            <a:r>
              <a:rPr lang="uk-UA" sz="1400" dirty="0"/>
              <a:t> </a:t>
            </a:r>
            <a:r>
              <a:rPr lang="uk-UA" sz="1400" dirty="0" err="1"/>
              <a:t>zberezhennia</a:t>
            </a:r>
            <a:r>
              <a:rPr lang="uk-UA" sz="1400" dirty="0"/>
              <a:t> i </a:t>
            </a:r>
            <a:r>
              <a:rPr lang="uk-UA" sz="1400" dirty="0" err="1"/>
              <a:t>zmitsnennia</a:t>
            </a:r>
            <a:r>
              <a:rPr lang="uk-UA" sz="1400" dirty="0"/>
              <a:t> </a:t>
            </a:r>
            <a:r>
              <a:rPr lang="uk-UA" sz="1400" dirty="0" err="1"/>
              <a:t>profesiinoho</a:t>
            </a:r>
            <a:r>
              <a:rPr lang="uk-UA" sz="1400" dirty="0"/>
              <a:t> </a:t>
            </a:r>
            <a:r>
              <a:rPr lang="uk-UA" sz="1400" dirty="0" err="1"/>
              <a:t>zdorov’</a:t>
            </a:r>
            <a:r>
              <a:rPr lang="en-US" sz="1400" dirty="0"/>
              <a:t>y</a:t>
            </a:r>
            <a:r>
              <a:rPr lang="uk-UA" sz="1400" dirty="0"/>
              <a:t>a [</a:t>
            </a:r>
            <a:r>
              <a:rPr lang="uk-UA" sz="1400" dirty="0" err="1"/>
              <a:t>Preparation</a:t>
            </a:r>
            <a:r>
              <a:rPr lang="uk-UA" sz="1400" dirty="0"/>
              <a:t> </a:t>
            </a:r>
            <a:r>
              <a:rPr lang="uk-UA" sz="1400" dirty="0" err="1"/>
              <a:t>of</a:t>
            </a:r>
            <a:r>
              <a:rPr lang="uk-UA" sz="1400" dirty="0"/>
              <a:t> </a:t>
            </a:r>
            <a:r>
              <a:rPr lang="uk-UA" sz="1400" dirty="0" err="1"/>
              <a:t>the</a:t>
            </a:r>
            <a:r>
              <a:rPr lang="uk-UA" sz="1400" dirty="0"/>
              <a:t> </a:t>
            </a:r>
            <a:r>
              <a:rPr lang="uk-UA" sz="1400" dirty="0" err="1"/>
              <a:t>future</a:t>
            </a:r>
            <a:r>
              <a:rPr lang="uk-UA" sz="1400" dirty="0"/>
              <a:t> </a:t>
            </a:r>
            <a:r>
              <a:rPr lang="uk-UA" sz="1400" dirty="0" err="1"/>
              <a:t>teachers</a:t>
            </a:r>
            <a:r>
              <a:rPr lang="uk-UA" sz="1400" dirty="0"/>
              <a:t> </a:t>
            </a:r>
            <a:r>
              <a:rPr lang="uk-UA" sz="1400" dirty="0" err="1"/>
              <a:t>for</a:t>
            </a:r>
            <a:r>
              <a:rPr lang="uk-UA" sz="1400" dirty="0"/>
              <a:t> </a:t>
            </a:r>
            <a:r>
              <a:rPr lang="uk-UA" sz="1400" dirty="0" err="1"/>
              <a:t>strengthening</a:t>
            </a:r>
            <a:r>
              <a:rPr lang="uk-UA" sz="1400" dirty="0"/>
              <a:t> </a:t>
            </a:r>
            <a:r>
              <a:rPr lang="uk-UA" sz="1400" dirty="0" err="1"/>
              <a:t>and</a:t>
            </a:r>
            <a:r>
              <a:rPr lang="uk-UA" sz="1400" dirty="0"/>
              <a:t> </a:t>
            </a:r>
            <a:r>
              <a:rPr lang="uk-UA" sz="1400" dirty="0" err="1"/>
              <a:t>maintaining</a:t>
            </a:r>
            <a:r>
              <a:rPr lang="uk-UA" sz="1400" dirty="0"/>
              <a:t> </a:t>
            </a:r>
            <a:r>
              <a:rPr lang="uk-UA" sz="1400" dirty="0" err="1"/>
              <a:t>professional</a:t>
            </a:r>
            <a:r>
              <a:rPr lang="uk-UA" sz="1400" dirty="0"/>
              <a:t> </a:t>
            </a:r>
            <a:r>
              <a:rPr lang="uk-UA" sz="1400" dirty="0" err="1"/>
              <a:t>health</a:t>
            </a:r>
            <a:r>
              <a:rPr lang="en-US" sz="1400" dirty="0"/>
              <a:t>]. </a:t>
            </a:r>
            <a:r>
              <a:rPr lang="uk-UA" sz="1400" i="1" dirty="0" err="1"/>
              <a:t>Development</a:t>
            </a:r>
            <a:r>
              <a:rPr lang="uk-UA" sz="1400" i="1" dirty="0"/>
              <a:t> </a:t>
            </a:r>
            <a:r>
              <a:rPr lang="uk-UA" sz="1400" i="1" dirty="0" err="1"/>
              <a:t>and</a:t>
            </a:r>
            <a:r>
              <a:rPr lang="uk-UA" sz="1400" i="1" dirty="0"/>
              <a:t> </a:t>
            </a:r>
            <a:r>
              <a:rPr lang="uk-UA" sz="1400" i="1" dirty="0" err="1"/>
              <a:t>modernization</a:t>
            </a:r>
            <a:r>
              <a:rPr lang="uk-UA" sz="1400" i="1" dirty="0"/>
              <a:t> </a:t>
            </a:r>
            <a:r>
              <a:rPr lang="uk-UA" sz="1400" i="1" dirty="0" err="1"/>
              <a:t>of</a:t>
            </a:r>
            <a:r>
              <a:rPr lang="uk-UA" sz="1400" i="1" dirty="0"/>
              <a:t> </a:t>
            </a:r>
            <a:r>
              <a:rPr lang="uk-UA" sz="1400" i="1" dirty="0" err="1" smtClean="0"/>
              <a:t>peda</a:t>
            </a:r>
            <a:r>
              <a:rPr lang="en-US" sz="1400" i="1" dirty="0" smtClean="0"/>
              <a:t>-</a:t>
            </a:r>
            <a:r>
              <a:rPr lang="uk-UA" sz="1400" i="1" dirty="0" err="1" smtClean="0"/>
              <a:t>gogical</a:t>
            </a:r>
            <a:r>
              <a:rPr lang="uk-UA" sz="1400" i="1" dirty="0" smtClean="0"/>
              <a:t> </a:t>
            </a:r>
            <a:r>
              <a:rPr lang="uk-UA" sz="1400" i="1" dirty="0" err="1"/>
              <a:t>and</a:t>
            </a:r>
            <a:r>
              <a:rPr lang="uk-UA" sz="1400" i="1" dirty="0"/>
              <a:t> </a:t>
            </a:r>
            <a:r>
              <a:rPr lang="uk-UA" sz="1400" i="1" dirty="0" err="1"/>
              <a:t>psychological</a:t>
            </a:r>
            <a:r>
              <a:rPr lang="uk-UA" sz="1400" i="1" dirty="0"/>
              <a:t> </a:t>
            </a:r>
            <a:r>
              <a:rPr lang="uk-UA" sz="1400" i="1" dirty="0" err="1"/>
              <a:t>sciences</a:t>
            </a:r>
            <a:r>
              <a:rPr lang="uk-UA" sz="1400" i="1" dirty="0"/>
              <a:t>: </a:t>
            </a:r>
            <a:r>
              <a:rPr lang="uk-UA" sz="1400" i="1" dirty="0" err="1"/>
              <a:t>experience</a:t>
            </a:r>
            <a:r>
              <a:rPr lang="uk-UA" sz="1400" i="1" dirty="0"/>
              <a:t> </a:t>
            </a:r>
            <a:r>
              <a:rPr lang="uk-UA" sz="1400" i="1" dirty="0" err="1"/>
              <a:t>of</a:t>
            </a:r>
            <a:r>
              <a:rPr lang="uk-UA" sz="1400" i="1" dirty="0"/>
              <a:t> </a:t>
            </a:r>
            <a:r>
              <a:rPr lang="uk-UA" sz="1400" i="1" dirty="0" err="1"/>
              <a:t>Poland</a:t>
            </a:r>
            <a:r>
              <a:rPr lang="uk-UA" sz="1400" i="1" dirty="0"/>
              <a:t> </a:t>
            </a:r>
            <a:r>
              <a:rPr lang="uk-UA" sz="1400" i="1" dirty="0" err="1"/>
              <a:t>and</a:t>
            </a:r>
            <a:r>
              <a:rPr lang="uk-UA" sz="1400" i="1" dirty="0"/>
              <a:t> </a:t>
            </a:r>
            <a:r>
              <a:rPr lang="uk-UA" sz="1400" i="1" dirty="0" err="1"/>
              <a:t>prospects</a:t>
            </a:r>
            <a:r>
              <a:rPr lang="uk-UA" sz="1400" i="1" dirty="0"/>
              <a:t> </a:t>
            </a:r>
            <a:r>
              <a:rPr lang="uk-UA" sz="1400" i="1" dirty="0" err="1"/>
              <a:t>of</a:t>
            </a:r>
            <a:r>
              <a:rPr lang="uk-UA" sz="1400" i="1" dirty="0"/>
              <a:t> </a:t>
            </a:r>
            <a:r>
              <a:rPr lang="uk-UA" sz="1400" i="1" dirty="0" err="1" smtClean="0"/>
              <a:t>Ukraine</a:t>
            </a:r>
            <a:r>
              <a:rPr lang="uk-UA" sz="1400" dirty="0" smtClean="0"/>
              <a:t>.</a:t>
            </a:r>
            <a:r>
              <a:rPr lang="en-US" sz="1400" dirty="0" smtClean="0"/>
              <a:t> </a:t>
            </a:r>
            <a:r>
              <a:rPr lang="en-US" sz="1400" dirty="0"/>
              <a:t>(Vol. 2), (pp. 206-223). </a:t>
            </a:r>
            <a:r>
              <a:rPr lang="uk-UA" sz="1400" dirty="0" err="1"/>
              <a:t>Lublin</a:t>
            </a:r>
            <a:r>
              <a:rPr lang="uk-UA" sz="1400" dirty="0"/>
              <a:t>: </a:t>
            </a:r>
            <a:r>
              <a:rPr lang="en-US" sz="1400" dirty="0" smtClean="0"/>
              <a:t>“</a:t>
            </a:r>
            <a:r>
              <a:rPr lang="uk-UA" sz="1400" dirty="0" err="1"/>
              <a:t>Baltija</a:t>
            </a:r>
            <a:r>
              <a:rPr lang="uk-UA" sz="1400" dirty="0"/>
              <a:t> </a:t>
            </a:r>
            <a:r>
              <a:rPr lang="uk-UA" sz="1400" dirty="0" err="1"/>
              <a:t>Publishing</a:t>
            </a:r>
            <a:r>
              <a:rPr lang="en-US" sz="1400" dirty="0"/>
              <a:t>”. </a:t>
            </a:r>
          </a:p>
          <a:p>
            <a:pPr marL="342842" indent="-342842">
              <a:buFont typeface="+mj-lt"/>
              <a:buAutoNum type="arabicPeriod"/>
            </a:pPr>
            <a:r>
              <a:rPr lang="uk-UA" sz="1400" dirty="0" err="1"/>
              <a:t>Meshko</a:t>
            </a:r>
            <a:r>
              <a:rPr lang="uk-UA" sz="1400" dirty="0"/>
              <a:t>, H.M., &amp; </a:t>
            </a:r>
            <a:r>
              <a:rPr lang="uk-UA" sz="1400" dirty="0" err="1"/>
              <a:t>Meshko</a:t>
            </a:r>
            <a:r>
              <a:rPr lang="uk-UA" sz="1400" dirty="0"/>
              <a:t>, O.I. (201</a:t>
            </a:r>
            <a:r>
              <a:rPr lang="en-US" sz="1400" dirty="0"/>
              <a:t>9</a:t>
            </a:r>
            <a:r>
              <a:rPr lang="uk-UA" sz="1400" dirty="0"/>
              <a:t>). </a:t>
            </a:r>
            <a:r>
              <a:rPr lang="en-US" sz="1400" dirty="0"/>
              <a:t>A comprehensive program of future teachers' training for the preservation and strengthening of professional health. </a:t>
            </a:r>
            <a:r>
              <a:rPr lang="en-US" sz="1400" i="1" dirty="0"/>
              <a:t>Modern World tendencies in the development of science: Collective monograph</a:t>
            </a:r>
            <a:r>
              <a:rPr lang="en-US" sz="1400" dirty="0"/>
              <a:t>. (Vol. 2), (pp. 58-72). London : </a:t>
            </a:r>
            <a:r>
              <a:rPr lang="en-US" sz="1400" dirty="0" smtClean="0"/>
              <a:t>Science </a:t>
            </a:r>
            <a:r>
              <a:rPr lang="en-US" sz="1400" dirty="0"/>
              <a:t>Publishing</a:t>
            </a:r>
            <a:r>
              <a:rPr lang="en-US" sz="1400" dirty="0" smtClean="0"/>
              <a:t>.</a:t>
            </a:r>
          </a:p>
          <a:p>
            <a:pPr marL="342842" indent="-342842">
              <a:buFont typeface="+mj-lt"/>
              <a:buAutoNum type="arabicPeriod"/>
            </a:pPr>
            <a:r>
              <a:rPr lang="uk-UA" sz="1400" dirty="0" err="1"/>
              <a:t>Nikiforov</a:t>
            </a:r>
            <a:r>
              <a:rPr lang="uk-UA" sz="1400" dirty="0"/>
              <a:t>, G.S. (</a:t>
            </a:r>
            <a:r>
              <a:rPr lang="uk-UA" sz="1400" dirty="0" err="1"/>
              <a:t>Ed</a:t>
            </a:r>
            <a:r>
              <a:rPr lang="uk-UA" sz="1400" dirty="0"/>
              <a:t>.). (2006). </a:t>
            </a:r>
            <a:r>
              <a:rPr lang="uk-UA" sz="1400" i="1" dirty="0" err="1"/>
              <a:t>Psihologija</a:t>
            </a:r>
            <a:r>
              <a:rPr lang="uk-UA" sz="1400" i="1" dirty="0"/>
              <a:t> </a:t>
            </a:r>
            <a:r>
              <a:rPr lang="uk-UA" sz="1400" i="1" dirty="0" err="1"/>
              <a:t>zdorov</a:t>
            </a:r>
            <a:r>
              <a:rPr lang="en-US" sz="1400" i="1" dirty="0"/>
              <a:t>’j</a:t>
            </a:r>
            <a:r>
              <a:rPr lang="uk-UA" sz="1400" i="1" dirty="0"/>
              <a:t>a [</a:t>
            </a:r>
            <a:r>
              <a:rPr lang="uk-UA" sz="1400" i="1" dirty="0" err="1"/>
              <a:t>Psychology</a:t>
            </a:r>
            <a:r>
              <a:rPr lang="uk-UA" sz="1400" i="1" dirty="0"/>
              <a:t> </a:t>
            </a:r>
            <a:r>
              <a:rPr lang="uk-UA" sz="1400" i="1" dirty="0" err="1"/>
              <a:t>of</a:t>
            </a:r>
            <a:r>
              <a:rPr lang="uk-UA" sz="1400" i="1" dirty="0"/>
              <a:t> </a:t>
            </a:r>
            <a:r>
              <a:rPr lang="uk-UA" sz="1400" i="1" dirty="0" err="1"/>
              <a:t>health</a:t>
            </a:r>
            <a:r>
              <a:rPr lang="uk-UA" sz="1400" i="1" dirty="0"/>
              <a:t>]</a:t>
            </a:r>
            <a:r>
              <a:rPr lang="uk-UA" sz="1400" dirty="0"/>
              <a:t>. </a:t>
            </a:r>
            <a:r>
              <a:rPr lang="uk-UA" sz="1400" dirty="0" err="1"/>
              <a:t>Saint</a:t>
            </a:r>
            <a:r>
              <a:rPr lang="uk-UA" sz="1400" dirty="0"/>
              <a:t> </a:t>
            </a:r>
            <a:r>
              <a:rPr lang="uk-UA" sz="1400" dirty="0" err="1"/>
              <a:t>Petersburg</a:t>
            </a:r>
            <a:r>
              <a:rPr lang="uk-UA" sz="1400" dirty="0"/>
              <a:t>: </a:t>
            </a:r>
            <a:r>
              <a:rPr lang="uk-UA" sz="1400" dirty="0" err="1"/>
              <a:t>Piter</a:t>
            </a:r>
            <a:r>
              <a:rPr lang="uk-UA" sz="1400" dirty="0" smtClean="0"/>
              <a:t>.</a:t>
            </a:r>
            <a:endParaRPr lang="en-US" sz="1400" dirty="0" smtClean="0"/>
          </a:p>
          <a:p>
            <a:pPr marL="342842" indent="-342842">
              <a:buFont typeface="+mj-lt"/>
              <a:buAutoNum type="arabicPeriod"/>
            </a:pPr>
            <a:r>
              <a:rPr lang="uk-UA" sz="1400" dirty="0" err="1"/>
              <a:t>Smirnov</a:t>
            </a:r>
            <a:r>
              <a:rPr lang="uk-UA" sz="1400" dirty="0"/>
              <a:t>, B.A., &amp; </a:t>
            </a:r>
            <a:r>
              <a:rPr lang="uk-UA" sz="1400" dirty="0" err="1"/>
              <a:t>Dovgopolova</a:t>
            </a:r>
            <a:r>
              <a:rPr lang="uk-UA" sz="1400" dirty="0"/>
              <a:t>, E.V. (2007). </a:t>
            </a:r>
            <a:r>
              <a:rPr lang="uk-UA" sz="1400" i="1" dirty="0" err="1"/>
              <a:t>Psihologija</a:t>
            </a:r>
            <a:r>
              <a:rPr lang="uk-UA" sz="1400" i="1" dirty="0"/>
              <a:t> </a:t>
            </a:r>
            <a:r>
              <a:rPr lang="uk-UA" sz="1400" i="1" dirty="0" err="1"/>
              <a:t>dejatel</a:t>
            </a:r>
            <a:r>
              <a:rPr lang="en-US" sz="1400" i="1" dirty="0"/>
              <a:t>’</a:t>
            </a:r>
            <a:r>
              <a:rPr lang="uk-UA" sz="1400" i="1" dirty="0" err="1"/>
              <a:t>nosti</a:t>
            </a:r>
            <a:r>
              <a:rPr lang="uk-UA" sz="1400" i="1" dirty="0"/>
              <a:t> v </a:t>
            </a:r>
            <a:r>
              <a:rPr lang="uk-UA" sz="1400" i="1" dirty="0" err="1"/>
              <a:t>jekstrema</a:t>
            </a:r>
            <a:r>
              <a:rPr lang="en-US" sz="1400" i="1" dirty="0"/>
              <a:t>l’</a:t>
            </a:r>
            <a:r>
              <a:rPr lang="uk-UA" sz="1400" i="1" dirty="0" err="1"/>
              <a:t>nyh</a:t>
            </a:r>
            <a:r>
              <a:rPr lang="uk-UA" sz="1400" i="1" dirty="0"/>
              <a:t> </a:t>
            </a:r>
            <a:r>
              <a:rPr lang="uk-UA" sz="1400" i="1" dirty="0" err="1"/>
              <a:t>situacijah</a:t>
            </a:r>
            <a:r>
              <a:rPr lang="uk-UA" sz="1400" i="1" dirty="0"/>
              <a:t> [</a:t>
            </a:r>
            <a:r>
              <a:rPr lang="uk-UA" sz="1400" i="1" dirty="0" err="1"/>
              <a:t>Psychology</a:t>
            </a:r>
            <a:r>
              <a:rPr lang="uk-UA" sz="1400" i="1" dirty="0"/>
              <a:t> </a:t>
            </a:r>
            <a:r>
              <a:rPr lang="uk-UA" sz="1400" i="1" dirty="0" err="1"/>
              <a:t>of</a:t>
            </a:r>
            <a:r>
              <a:rPr lang="uk-UA" sz="1400" i="1" dirty="0"/>
              <a:t> </a:t>
            </a:r>
            <a:r>
              <a:rPr lang="uk-UA" sz="1400" i="1" dirty="0" err="1"/>
              <a:t>activity</a:t>
            </a:r>
            <a:r>
              <a:rPr lang="uk-UA" sz="1400" i="1" dirty="0"/>
              <a:t> </a:t>
            </a:r>
            <a:r>
              <a:rPr lang="uk-UA" sz="1400" i="1" dirty="0" err="1"/>
              <a:t>in</a:t>
            </a:r>
            <a:r>
              <a:rPr lang="uk-UA" sz="1400" i="1" dirty="0"/>
              <a:t> </a:t>
            </a:r>
            <a:r>
              <a:rPr lang="uk-UA" sz="1400" i="1" dirty="0" err="1"/>
              <a:t>extreme</a:t>
            </a:r>
            <a:r>
              <a:rPr lang="uk-UA" sz="1400" i="1" dirty="0"/>
              <a:t> </a:t>
            </a:r>
            <a:r>
              <a:rPr lang="uk-UA" sz="1400" i="1" dirty="0" err="1"/>
              <a:t>situations</a:t>
            </a:r>
            <a:r>
              <a:rPr lang="uk-UA" sz="1400" i="1" dirty="0"/>
              <a:t>]</a:t>
            </a:r>
            <a:r>
              <a:rPr lang="uk-UA" sz="1400" dirty="0"/>
              <a:t>. </a:t>
            </a:r>
            <a:r>
              <a:rPr lang="uk-UA" sz="1400" dirty="0" err="1"/>
              <a:t>Kharkiv</a:t>
            </a:r>
            <a:r>
              <a:rPr lang="uk-UA" sz="1400" dirty="0"/>
              <a:t>: </a:t>
            </a:r>
            <a:r>
              <a:rPr lang="uk-UA" sz="1400" dirty="0" err="1"/>
              <a:t>Gumanitarnyj</a:t>
            </a:r>
            <a:r>
              <a:rPr lang="uk-UA" sz="1400" dirty="0"/>
              <a:t> </a:t>
            </a:r>
            <a:r>
              <a:rPr lang="uk-UA" sz="1400" dirty="0" err="1"/>
              <a:t>centr</a:t>
            </a:r>
            <a:r>
              <a:rPr lang="uk-UA" sz="1400" dirty="0" smtClean="0"/>
              <a:t>.</a:t>
            </a:r>
            <a:r>
              <a:rPr lang="en-US" sz="1400" dirty="0" smtClean="0"/>
              <a:t> </a:t>
            </a:r>
          </a:p>
          <a:p>
            <a:pPr marL="342842" indent="-342842">
              <a:buFont typeface="+mj-lt"/>
              <a:buAutoNum type="arabicPeriod"/>
            </a:pPr>
            <a:r>
              <a:rPr lang="en-US" sz="1400" dirty="0" err="1"/>
              <a:t>Vodop’janova</a:t>
            </a:r>
            <a:r>
              <a:rPr lang="uk-UA" sz="1400" dirty="0"/>
              <a:t>, </a:t>
            </a:r>
            <a:r>
              <a:rPr lang="en-US" sz="1400" dirty="0"/>
              <a:t>N</a:t>
            </a:r>
            <a:r>
              <a:rPr lang="uk-UA" sz="1400" dirty="0"/>
              <a:t>.</a:t>
            </a:r>
            <a:r>
              <a:rPr lang="en-US" sz="1400" dirty="0"/>
              <a:t>E</a:t>
            </a:r>
            <a:r>
              <a:rPr lang="uk-UA" sz="1400" dirty="0"/>
              <a:t>. (2009). </a:t>
            </a:r>
            <a:r>
              <a:rPr lang="en-US" sz="1400" i="1" dirty="0" err="1"/>
              <a:t>Psihodiagnostika</a:t>
            </a:r>
            <a:r>
              <a:rPr lang="en-US" sz="1400" i="1" dirty="0"/>
              <a:t> </a:t>
            </a:r>
            <a:r>
              <a:rPr lang="en-US" sz="1400" i="1" dirty="0" err="1"/>
              <a:t>stressa</a:t>
            </a:r>
            <a:r>
              <a:rPr lang="uk-UA" sz="1400" i="1" dirty="0"/>
              <a:t> [</a:t>
            </a:r>
            <a:r>
              <a:rPr lang="en-US" sz="1400" i="1" dirty="0" err="1"/>
              <a:t>Psychodiagnosis</a:t>
            </a:r>
            <a:r>
              <a:rPr lang="en-US" sz="1400" i="1" dirty="0"/>
              <a:t> of stress</a:t>
            </a:r>
            <a:r>
              <a:rPr lang="uk-UA" sz="1400" i="1" dirty="0"/>
              <a:t>]</a:t>
            </a:r>
            <a:r>
              <a:rPr lang="uk-UA" sz="1400" dirty="0"/>
              <a:t>. </a:t>
            </a:r>
            <a:r>
              <a:rPr lang="en-US" sz="1400" dirty="0"/>
              <a:t>Saint Petersburg</a:t>
            </a:r>
            <a:r>
              <a:rPr lang="uk-UA" sz="1400" dirty="0"/>
              <a:t>: </a:t>
            </a:r>
            <a:r>
              <a:rPr lang="en-US" sz="1400" dirty="0" err="1"/>
              <a:t>Piter</a:t>
            </a:r>
            <a:r>
              <a:rPr lang="uk-UA" sz="1400" dirty="0" smtClean="0"/>
              <a:t>.</a:t>
            </a:r>
            <a:r>
              <a:rPr lang="en-US" sz="1400" dirty="0" smtClean="0"/>
              <a:t>   </a:t>
            </a:r>
            <a:endParaRPr lang="en-US" sz="1400" dirty="0"/>
          </a:p>
        </p:txBody>
      </p:sp>
      <p:sp>
        <p:nvSpPr>
          <p:cNvPr id="65" name="TextBox 64">
            <a:extLst>
              <a:ext uri="{FF2B5EF4-FFF2-40B4-BE49-F238E27FC236}">
                <a16:creationId xmlns="" xmlns:a16="http://schemas.microsoft.com/office/drawing/2014/main" id="{33527281-4727-4468-B78B-41DC5482CCBB}"/>
              </a:ext>
            </a:extLst>
          </p:cNvPr>
          <p:cNvSpPr txBox="1"/>
          <p:nvPr/>
        </p:nvSpPr>
        <p:spPr>
          <a:xfrm>
            <a:off x="19888200" y="15124676"/>
            <a:ext cx="2287194" cy="623235"/>
          </a:xfrm>
          <a:prstGeom prst="rect">
            <a:avLst/>
          </a:prstGeom>
          <a:noFill/>
        </p:spPr>
        <p:txBody>
          <a:bodyPr wrap="square" lIns="68568" tIns="34284" rIns="68568" bIns="34284" rtlCol="0">
            <a:spAutoFit/>
          </a:bodyPr>
          <a:lstStyle/>
          <a:p>
            <a:r>
              <a:rPr lang="en-US" sz="3600" b="1" dirty="0" smtClean="0"/>
              <a:t>References</a:t>
            </a:r>
            <a:endParaRPr lang="en-US" sz="3600" b="1" dirty="0"/>
          </a:p>
        </p:txBody>
      </p:sp>
      <p:sp>
        <p:nvSpPr>
          <p:cNvPr id="66" name="Text Box 189">
            <a:extLst>
              <a:ext uri="{FF2B5EF4-FFF2-40B4-BE49-F238E27FC236}">
                <a16:creationId xmlns="" xmlns:a16="http://schemas.microsoft.com/office/drawing/2014/main" id="{11F7D1A5-5B97-4211-B387-ABCDF362422E}"/>
              </a:ext>
            </a:extLst>
          </p:cNvPr>
          <p:cNvSpPr txBox="1">
            <a:spLocks noChangeArrowheads="1"/>
          </p:cNvSpPr>
          <p:nvPr/>
        </p:nvSpPr>
        <p:spPr bwMode="auto">
          <a:xfrm>
            <a:off x="1035449" y="4352530"/>
            <a:ext cx="8137248" cy="3077719"/>
          </a:xfrm>
          <a:prstGeom prst="rect">
            <a:avLst/>
          </a:prstGeom>
          <a:solidFill>
            <a:schemeClr val="bg1"/>
          </a:solidFill>
          <a:ln w="12700">
            <a:solidFill>
              <a:schemeClr val="accent1">
                <a:lumMod val="75000"/>
              </a:schemeClr>
            </a:solidFill>
          </a:ln>
          <a:effectLst/>
        </p:spPr>
        <p:txBody>
          <a:bodyPr wrap="square"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fontAlgn="base"/>
            <a:r>
              <a:rPr lang="en-US" sz="2600" dirty="0" smtClean="0">
                <a:latin typeface="Calibri" panose="020F0502020204030204" pitchFamily="34" charset="0"/>
              </a:rPr>
              <a:t>The results of the research were shown in the article, which proved negative tendencies in the teachers’ psychological condition, a low level of possessing techniques of relieving psycho-emotional stress, high level of the tendency to stress. Strategic objectives and specific ways of preserving and strengthening occupational health were defined. </a:t>
            </a:r>
            <a:endParaRPr lang="en-US" sz="2600" dirty="0">
              <a:latin typeface="Calibri" pitchFamily="34" charset="0"/>
            </a:endParaRPr>
          </a:p>
        </p:txBody>
      </p:sp>
      <p:sp>
        <p:nvSpPr>
          <p:cNvPr id="67" name="Rectangle 31">
            <a:extLst>
              <a:ext uri="{FF2B5EF4-FFF2-40B4-BE49-F238E27FC236}">
                <a16:creationId xmlns="" xmlns:a16="http://schemas.microsoft.com/office/drawing/2014/main" id="{CB2C2354-633D-47D3-B137-9150FDE14086}"/>
              </a:ext>
            </a:extLst>
          </p:cNvPr>
          <p:cNvSpPr/>
          <p:nvPr/>
        </p:nvSpPr>
        <p:spPr>
          <a:xfrm>
            <a:off x="1035448" y="3764855"/>
            <a:ext cx="8137246" cy="642879"/>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uk-UA" sz="4400" dirty="0" err="1" smtClean="0"/>
              <a:t>Abstract</a:t>
            </a:r>
            <a:endParaRPr lang="en-US" sz="4400" b="1" dirty="0">
              <a:solidFill>
                <a:schemeClr val="accent3">
                  <a:lumMod val="20000"/>
                  <a:lumOff val="80000"/>
                </a:schemeClr>
              </a:solidFill>
            </a:endParaRPr>
          </a:p>
        </p:txBody>
      </p:sp>
      <p:sp>
        <p:nvSpPr>
          <p:cNvPr id="68" name="Text Box 194">
            <a:extLst>
              <a:ext uri="{FF2B5EF4-FFF2-40B4-BE49-F238E27FC236}">
                <a16:creationId xmlns="" xmlns:a16="http://schemas.microsoft.com/office/drawing/2014/main" id="{51AE9390-D805-4F15-B8FC-9BC9F193169C}"/>
              </a:ext>
            </a:extLst>
          </p:cNvPr>
          <p:cNvSpPr txBox="1">
            <a:spLocks noChangeArrowheads="1"/>
          </p:cNvSpPr>
          <p:nvPr/>
        </p:nvSpPr>
        <p:spPr bwMode="auto">
          <a:xfrm>
            <a:off x="9958778" y="12437290"/>
            <a:ext cx="9164853" cy="3877938"/>
          </a:xfrm>
          <a:prstGeom prst="rect">
            <a:avLst/>
          </a:prstGeom>
          <a:solidFill>
            <a:schemeClr val="bg1"/>
          </a:solidFill>
          <a:ln w="12700">
            <a:solidFill>
              <a:schemeClr val="accent1">
                <a:lumMod val="75000"/>
              </a:schemeClr>
            </a:solidFill>
          </a:ln>
          <a:effectLst/>
        </p:spPr>
        <p:txBody>
          <a:bodyPr wrap="square"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2600" dirty="0">
                <a:latin typeface="Calibri" pitchFamily="34" charset="0"/>
              </a:rPr>
              <a:t>The results of the research show low indicators of the professional teachers’ health and their insufficient competence in the questions of health protection and strengthening.</a:t>
            </a:r>
          </a:p>
          <a:p>
            <a:pPr eaLnBrk="1" hangingPunct="1"/>
            <a:r>
              <a:rPr lang="en-US" sz="2600" dirty="0">
                <a:latin typeface="Calibri" pitchFamily="34" charset="0"/>
              </a:rPr>
              <a:t>Strategic tasks of the protection and strengthening of professional teacher’s health are:</a:t>
            </a:r>
          </a:p>
          <a:p>
            <a:pPr eaLnBrk="1" hangingPunct="1"/>
            <a:r>
              <a:rPr lang="en-US" sz="2600" dirty="0" smtClean="0">
                <a:latin typeface="Calibri" pitchFamily="34" charset="0"/>
              </a:rPr>
              <a:t>• Heightening </a:t>
            </a:r>
            <a:r>
              <a:rPr lang="en-US" sz="2600" dirty="0">
                <a:latin typeface="Calibri" pitchFamily="34" charset="0"/>
              </a:rPr>
              <a:t>the level of the professional stress resistance; </a:t>
            </a:r>
          </a:p>
          <a:p>
            <a:pPr eaLnBrk="1" hangingPunct="1"/>
            <a:r>
              <a:rPr lang="en-US" sz="2600" dirty="0" smtClean="0">
                <a:latin typeface="Calibri" pitchFamily="34" charset="0"/>
              </a:rPr>
              <a:t>• Mastering </a:t>
            </a:r>
            <a:r>
              <a:rPr lang="en-US" sz="2600" dirty="0">
                <a:latin typeface="Calibri" pitchFamily="34" charset="0"/>
              </a:rPr>
              <a:t>the constructive coping- strategies, technologies of the self-rehabilitation, and psychological self- healing techniques;</a:t>
            </a:r>
          </a:p>
          <a:p>
            <a:pPr eaLnBrk="1" hangingPunct="1"/>
            <a:r>
              <a:rPr lang="en-US" sz="2600" dirty="0" smtClean="0">
                <a:latin typeface="Calibri" pitchFamily="34" charset="0"/>
              </a:rPr>
              <a:t>• Development </a:t>
            </a:r>
            <a:r>
              <a:rPr lang="en-US" sz="2600" dirty="0">
                <a:latin typeface="Calibri" pitchFamily="34" charset="0"/>
              </a:rPr>
              <a:t>of health-saving competence</a:t>
            </a:r>
            <a:r>
              <a:rPr lang="en-US" sz="2600" dirty="0" smtClean="0">
                <a:latin typeface="Calibri" pitchFamily="34" charset="0"/>
              </a:rPr>
              <a:t>.</a:t>
            </a:r>
            <a:endParaRPr lang="en-US" sz="2600" dirty="0">
              <a:latin typeface="Calibri" pitchFamily="34" charset="0"/>
            </a:endParaRPr>
          </a:p>
        </p:txBody>
      </p:sp>
      <p:sp>
        <p:nvSpPr>
          <p:cNvPr id="69" name="Rectangle 32">
            <a:extLst>
              <a:ext uri="{FF2B5EF4-FFF2-40B4-BE49-F238E27FC236}">
                <a16:creationId xmlns="" xmlns:a16="http://schemas.microsoft.com/office/drawing/2014/main" id="{78775A09-A1F2-49EB-AD22-D11B71E242C3}"/>
              </a:ext>
            </a:extLst>
          </p:cNvPr>
          <p:cNvSpPr/>
          <p:nvPr/>
        </p:nvSpPr>
        <p:spPr>
          <a:xfrm>
            <a:off x="1016001" y="8037849"/>
            <a:ext cx="8128000" cy="694256"/>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smtClean="0">
                <a:solidFill>
                  <a:schemeClr val="accent3">
                    <a:lumMod val="20000"/>
                    <a:lumOff val="80000"/>
                  </a:schemeClr>
                </a:solidFill>
              </a:rPr>
              <a:t>Introduction</a:t>
            </a:r>
            <a:endParaRPr lang="en-US" sz="4400" b="1" dirty="0">
              <a:solidFill>
                <a:schemeClr val="accent3">
                  <a:lumMod val="20000"/>
                  <a:lumOff val="80000"/>
                </a:schemeClr>
              </a:solidFill>
            </a:endParaRPr>
          </a:p>
        </p:txBody>
      </p:sp>
      <p:sp>
        <p:nvSpPr>
          <p:cNvPr id="70" name="Text Box 192">
            <a:extLst>
              <a:ext uri="{FF2B5EF4-FFF2-40B4-BE49-F238E27FC236}">
                <a16:creationId xmlns="" xmlns:a16="http://schemas.microsoft.com/office/drawing/2014/main" id="{C4B62EBF-5332-4681-BF63-2804CB57A6A4}"/>
              </a:ext>
            </a:extLst>
          </p:cNvPr>
          <p:cNvSpPr txBox="1">
            <a:spLocks noChangeArrowheads="1"/>
          </p:cNvSpPr>
          <p:nvPr/>
        </p:nvSpPr>
        <p:spPr bwMode="auto">
          <a:xfrm>
            <a:off x="9958730" y="4452485"/>
            <a:ext cx="9106897" cy="6678705"/>
          </a:xfrm>
          <a:prstGeom prst="rect">
            <a:avLst/>
          </a:prstGeom>
          <a:solidFill>
            <a:schemeClr val="bg1"/>
          </a:solidFill>
          <a:ln w="12700">
            <a:solidFill>
              <a:schemeClr val="accent1">
                <a:lumMod val="75000"/>
              </a:schemeClr>
            </a:solidFill>
          </a:ln>
          <a:effectLst/>
        </p:spPr>
        <p:txBody>
          <a:bodyPr wrap="square"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2600" dirty="0" smtClean="0">
                <a:latin typeface="Calibri" pitchFamily="34" charset="0"/>
              </a:rPr>
              <a:t>Professional  teacher’s </a:t>
            </a:r>
            <a:r>
              <a:rPr lang="en-US" sz="2600" dirty="0">
                <a:latin typeface="Calibri" pitchFamily="34" charset="0"/>
              </a:rPr>
              <a:t>health is an integral characteristic of the functional state of an organism, holistic </a:t>
            </a:r>
            <a:r>
              <a:rPr lang="en-US" sz="2600" dirty="0" smtClean="0">
                <a:latin typeface="Calibri" pitchFamily="34" charset="0"/>
              </a:rPr>
              <a:t> psychological </a:t>
            </a:r>
            <a:r>
              <a:rPr lang="en-US" sz="2600" dirty="0">
                <a:latin typeface="Calibri" pitchFamily="34" charset="0"/>
              </a:rPr>
              <a:t>state of a </a:t>
            </a:r>
            <a:r>
              <a:rPr lang="en-US" sz="2600" dirty="0" smtClean="0">
                <a:latin typeface="Calibri" pitchFamily="34" charset="0"/>
              </a:rPr>
              <a:t>person, </a:t>
            </a:r>
            <a:r>
              <a:rPr lang="en-US" sz="2600" dirty="0">
                <a:latin typeface="Calibri" pitchFamily="34" charset="0"/>
              </a:rPr>
              <a:t>whose characteristic feature is a dynamic </a:t>
            </a:r>
            <a:r>
              <a:rPr lang="en-US" sz="2600" dirty="0" smtClean="0">
                <a:latin typeface="Calibri" pitchFamily="34" charset="0"/>
              </a:rPr>
              <a:t>harmonious</a:t>
            </a:r>
            <a:r>
              <a:rPr lang="uk-UA" sz="2600" dirty="0" smtClean="0">
                <a:latin typeface="Calibri" pitchFamily="34" charset="0"/>
              </a:rPr>
              <a:t>-</a:t>
            </a:r>
            <a:r>
              <a:rPr lang="en-US" sz="2600" dirty="0" smtClean="0">
                <a:latin typeface="Calibri" pitchFamily="34" charset="0"/>
              </a:rPr>
              <a:t>ness </a:t>
            </a:r>
            <a:r>
              <a:rPr lang="en-US" sz="2600" dirty="0">
                <a:latin typeface="Calibri" pitchFamily="34" charset="0"/>
              </a:rPr>
              <a:t>of the inner anxiety and effectiveness and success of the pedagogical activity connected with it, the ability to withstand the negative factors, which go together with this kind of activity.</a:t>
            </a:r>
          </a:p>
          <a:p>
            <a:pPr eaLnBrk="1" hangingPunct="1"/>
            <a:r>
              <a:rPr lang="en-US" sz="2600" b="1" dirty="0">
                <a:latin typeface="Calibri" pitchFamily="34" charset="0"/>
              </a:rPr>
              <a:t>Instruments and Procedures. </a:t>
            </a:r>
            <a:r>
              <a:rPr lang="en-US" sz="2600" dirty="0">
                <a:latin typeface="Calibri" pitchFamily="34" charset="0"/>
              </a:rPr>
              <a:t>The following research methodologies have been applied:</a:t>
            </a:r>
          </a:p>
          <a:p>
            <a:pPr eaLnBrk="1" hangingPunct="1"/>
            <a:r>
              <a:rPr lang="en-US" sz="2600" dirty="0" smtClean="0">
                <a:latin typeface="Calibri" pitchFamily="34" charset="0"/>
              </a:rPr>
              <a:t>•</a:t>
            </a:r>
            <a:r>
              <a:rPr lang="uk-UA" sz="2600" dirty="0" smtClean="0">
                <a:latin typeface="Calibri" pitchFamily="34" charset="0"/>
              </a:rPr>
              <a:t> </a:t>
            </a:r>
            <a:r>
              <a:rPr lang="en-US" sz="2600" dirty="0" smtClean="0">
                <a:latin typeface="Calibri" pitchFamily="34" charset="0"/>
              </a:rPr>
              <a:t>author </a:t>
            </a:r>
            <a:r>
              <a:rPr lang="en-US" sz="2600" dirty="0">
                <a:latin typeface="Calibri" pitchFamily="34" charset="0"/>
              </a:rPr>
              <a:t>survey for studying the general state of the teachers’ professional health;</a:t>
            </a:r>
          </a:p>
          <a:p>
            <a:pPr eaLnBrk="1" hangingPunct="1"/>
            <a:r>
              <a:rPr lang="en-US" sz="2600" dirty="0" smtClean="0">
                <a:latin typeface="Calibri" pitchFamily="34" charset="0"/>
              </a:rPr>
              <a:t>•</a:t>
            </a:r>
            <a:r>
              <a:rPr lang="uk-UA" sz="2600" dirty="0" smtClean="0">
                <a:latin typeface="Calibri" pitchFamily="34" charset="0"/>
              </a:rPr>
              <a:t> </a:t>
            </a:r>
            <a:r>
              <a:rPr lang="en-US" sz="2600" dirty="0" smtClean="0">
                <a:latin typeface="Calibri" pitchFamily="34" charset="0"/>
              </a:rPr>
              <a:t>the methodology </a:t>
            </a:r>
            <a:r>
              <a:rPr lang="en-US" sz="2600" dirty="0">
                <a:latin typeface="Calibri" pitchFamily="34" charset="0"/>
              </a:rPr>
              <a:t>of detecting the hidden emotional tension «The accumulation of the emotionally-energetic impulses, directed at the teachers themselves» (author </a:t>
            </a:r>
            <a:r>
              <a:rPr lang="en-US" sz="2600" dirty="0" err="1" smtClean="0">
                <a:latin typeface="Calibri" pitchFamily="34" charset="0"/>
              </a:rPr>
              <a:t>V.Boiko</a:t>
            </a:r>
            <a:r>
              <a:rPr lang="en-US" sz="2600" dirty="0">
                <a:latin typeface="Calibri" pitchFamily="34" charset="0"/>
              </a:rPr>
              <a:t>, </a:t>
            </a:r>
            <a:r>
              <a:rPr lang="en-US" sz="2600" dirty="0" smtClean="0">
                <a:latin typeface="Calibri" pitchFamily="34" charset="0"/>
              </a:rPr>
              <a:t>modification </a:t>
            </a:r>
            <a:r>
              <a:rPr lang="en-US" sz="2600" dirty="0">
                <a:latin typeface="Calibri" pitchFamily="34" charset="0"/>
              </a:rPr>
              <a:t>of </a:t>
            </a:r>
            <a:r>
              <a:rPr lang="en-US" sz="2600" dirty="0" err="1" smtClean="0">
                <a:latin typeface="Calibri" pitchFamily="34" charset="0"/>
              </a:rPr>
              <a:t>E.Illin</a:t>
            </a:r>
            <a:r>
              <a:rPr lang="en-US" sz="2600" dirty="0">
                <a:latin typeface="Calibri" pitchFamily="34" charset="0"/>
              </a:rPr>
              <a:t>);</a:t>
            </a:r>
          </a:p>
          <a:p>
            <a:pPr eaLnBrk="1" hangingPunct="1"/>
            <a:r>
              <a:rPr lang="en-US" sz="2600" dirty="0" smtClean="0">
                <a:latin typeface="Calibri" pitchFamily="34" charset="0"/>
              </a:rPr>
              <a:t>•</a:t>
            </a:r>
            <a:r>
              <a:rPr lang="uk-UA" sz="2600" dirty="0" smtClean="0">
                <a:latin typeface="Calibri" pitchFamily="34" charset="0"/>
              </a:rPr>
              <a:t> </a:t>
            </a:r>
            <a:r>
              <a:rPr lang="en-US" sz="2600" dirty="0" smtClean="0">
                <a:latin typeface="Calibri" pitchFamily="34" charset="0"/>
              </a:rPr>
              <a:t>the </a:t>
            </a:r>
            <a:r>
              <a:rPr lang="en-US" sz="2600" dirty="0">
                <a:latin typeface="Calibri" pitchFamily="34" charset="0"/>
              </a:rPr>
              <a:t>questionnaire of C. Spielberg-Y. </a:t>
            </a:r>
            <a:r>
              <a:rPr lang="en-US" sz="2600" dirty="0" err="1">
                <a:latin typeface="Calibri" pitchFamily="34" charset="0"/>
              </a:rPr>
              <a:t>Hanin</a:t>
            </a:r>
            <a:r>
              <a:rPr lang="en-US" sz="2600" dirty="0">
                <a:latin typeface="Calibri" pitchFamily="34" charset="0"/>
              </a:rPr>
              <a:t>, aimed at the estimation of reactive and personal anxiety</a:t>
            </a:r>
            <a:r>
              <a:rPr lang="en-US" sz="2600" dirty="0" smtClean="0">
                <a:latin typeface="Calibri" pitchFamily="34" charset="0"/>
              </a:rPr>
              <a:t>.</a:t>
            </a:r>
            <a:endParaRPr lang="en-US" sz="2600" dirty="0">
              <a:latin typeface="Calibri" pitchFamily="34" charset="0"/>
            </a:endParaRPr>
          </a:p>
        </p:txBody>
      </p:sp>
      <p:sp>
        <p:nvSpPr>
          <p:cNvPr id="71" name="Rectangle 33">
            <a:extLst>
              <a:ext uri="{FF2B5EF4-FFF2-40B4-BE49-F238E27FC236}">
                <a16:creationId xmlns="" xmlns:a16="http://schemas.microsoft.com/office/drawing/2014/main" id="{EEF9C951-5CC4-4D89-B2DB-879D46887ACF}"/>
              </a:ext>
            </a:extLst>
          </p:cNvPr>
          <p:cNvSpPr/>
          <p:nvPr/>
        </p:nvSpPr>
        <p:spPr>
          <a:xfrm>
            <a:off x="9948578" y="3766685"/>
            <a:ext cx="9118292" cy="683969"/>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a:solidFill>
                  <a:schemeClr val="accent3">
                    <a:lumMod val="20000"/>
                    <a:lumOff val="80000"/>
                  </a:schemeClr>
                </a:solidFill>
              </a:rPr>
              <a:t>Methodology of </a:t>
            </a:r>
            <a:r>
              <a:rPr lang="en-US" sz="4400" b="1" dirty="0" smtClean="0">
                <a:solidFill>
                  <a:schemeClr val="accent3">
                    <a:lumMod val="20000"/>
                    <a:lumOff val="80000"/>
                  </a:schemeClr>
                </a:solidFill>
              </a:rPr>
              <a:t>Research</a:t>
            </a:r>
            <a:endParaRPr lang="en-US" sz="4400" b="1" dirty="0">
              <a:solidFill>
                <a:schemeClr val="accent3">
                  <a:lumMod val="20000"/>
                  <a:lumOff val="80000"/>
                </a:schemeClr>
              </a:solidFill>
            </a:endParaRPr>
          </a:p>
        </p:txBody>
      </p:sp>
      <p:graphicFrame>
        <p:nvGraphicFramePr>
          <p:cNvPr id="76" name="Content Placeholder 114" descr="Sample table with 4 columns, 7 rows." title="Sample Table">
            <a:extLst>
              <a:ext uri="{FF2B5EF4-FFF2-40B4-BE49-F238E27FC236}">
                <a16:creationId xmlns="" xmlns:a16="http://schemas.microsoft.com/office/drawing/2014/main" id="{0E637337-0507-41F6-97D2-13754FA48BE5}"/>
              </a:ext>
            </a:extLst>
          </p:cNvPr>
          <p:cNvGraphicFramePr>
            <a:graphicFrameLocks/>
          </p:cNvGraphicFramePr>
          <p:nvPr>
            <p:extLst>
              <p:ext uri="{D42A27DB-BD31-4B8C-83A1-F6EECF244321}">
                <p14:modId xmlns:p14="http://schemas.microsoft.com/office/powerpoint/2010/main" val="298968055"/>
              </p:ext>
            </p:extLst>
          </p:nvPr>
        </p:nvGraphicFramePr>
        <p:xfrm>
          <a:off x="19888200" y="4114306"/>
          <a:ext cx="9605357" cy="6968178"/>
        </p:xfrm>
        <a:graphic>
          <a:graphicData uri="http://schemas.openxmlformats.org/drawingml/2006/table">
            <a:tbl>
              <a:tblPr firstRow="1" bandRow="1">
                <a:tableStyleId>{F5AB1C69-6EDB-4FF4-983F-18BD219EF322}</a:tableStyleId>
              </a:tblPr>
              <a:tblGrid>
                <a:gridCol w="4152668">
                  <a:extLst>
                    <a:ext uri="{9D8B030D-6E8A-4147-A177-3AD203B41FA5}">
                      <a16:colId xmlns="" xmlns:a16="http://schemas.microsoft.com/office/drawing/2014/main" val="20000"/>
                    </a:ext>
                  </a:extLst>
                </a:gridCol>
                <a:gridCol w="1092484"/>
                <a:gridCol w="1081336">
                  <a:extLst>
                    <a:ext uri="{9D8B030D-6E8A-4147-A177-3AD203B41FA5}">
                      <a16:colId xmlns="" xmlns:a16="http://schemas.microsoft.com/office/drawing/2014/main" val="20002"/>
                    </a:ext>
                  </a:extLst>
                </a:gridCol>
                <a:gridCol w="1059041"/>
                <a:gridCol w="1014449">
                  <a:extLst>
                    <a:ext uri="{9D8B030D-6E8A-4147-A177-3AD203B41FA5}">
                      <a16:colId xmlns="" xmlns:a16="http://schemas.microsoft.com/office/drawing/2014/main" val="20003"/>
                    </a:ext>
                  </a:extLst>
                </a:gridCol>
                <a:gridCol w="1205379"/>
              </a:tblGrid>
              <a:tr h="969489">
                <a:tc>
                  <a:txBody>
                    <a:bodyPr/>
                    <a:lstStyle/>
                    <a:p>
                      <a:pPr algn="ctr"/>
                      <a:r>
                        <a:rPr lang="en-US" sz="2400" dirty="0" smtClean="0">
                          <a:latin typeface="+mn-lt"/>
                        </a:rPr>
                        <a:t>Questionnaire Questions</a:t>
                      </a:r>
                      <a:endParaRPr lang="en-US" sz="2400" dirty="0">
                        <a:latin typeface="+mn-lt"/>
                      </a:endParaRPr>
                    </a:p>
                  </a:txBody>
                  <a:tcPr marT="34290" marB="34290" anchor="ctr">
                    <a:solidFill>
                      <a:schemeClr val="accent1">
                        <a:lumMod val="75000"/>
                      </a:schemeClr>
                    </a:solidFill>
                  </a:tcPr>
                </a:tc>
                <a:tc>
                  <a:txBody>
                    <a:bodyPr/>
                    <a:lstStyle/>
                    <a:p>
                      <a:pPr algn="ctr"/>
                      <a:r>
                        <a:rPr lang="en-US" sz="2400" dirty="0" smtClean="0">
                          <a:latin typeface="+mn-lt"/>
                        </a:rPr>
                        <a:t>Yes</a:t>
                      </a:r>
                      <a:endParaRPr lang="en-US" sz="2400" dirty="0">
                        <a:latin typeface="+mn-lt"/>
                      </a:endParaRPr>
                    </a:p>
                  </a:txBody>
                  <a:tcPr marT="34290" marB="34290" anchor="ctr">
                    <a:solidFill>
                      <a:schemeClr val="accent1">
                        <a:lumMod val="75000"/>
                      </a:schemeClr>
                    </a:solidFill>
                  </a:tcPr>
                </a:tc>
                <a:tc>
                  <a:txBody>
                    <a:bodyPr/>
                    <a:lstStyle/>
                    <a:p>
                      <a:pPr algn="ctr"/>
                      <a:r>
                        <a:rPr lang="en-US" sz="2400" dirty="0" smtClean="0">
                          <a:latin typeface="+mn-lt"/>
                        </a:rPr>
                        <a:t>More yes</a:t>
                      </a:r>
                      <a:endParaRPr lang="en-US" sz="2400" dirty="0">
                        <a:latin typeface="+mn-lt"/>
                      </a:endParaRPr>
                    </a:p>
                  </a:txBody>
                  <a:tcPr marT="34290" marB="34290" anchor="ctr">
                    <a:solidFill>
                      <a:schemeClr val="accent1">
                        <a:lumMod val="75000"/>
                      </a:schemeClr>
                    </a:solidFill>
                  </a:tcPr>
                </a:tc>
                <a:tc>
                  <a:txBody>
                    <a:bodyPr/>
                    <a:lstStyle/>
                    <a:p>
                      <a:pPr algn="ctr"/>
                      <a:r>
                        <a:rPr lang="en-US" sz="2400" dirty="0" smtClean="0">
                          <a:latin typeface="+mn-lt"/>
                        </a:rPr>
                        <a:t>More no</a:t>
                      </a:r>
                      <a:endParaRPr lang="en-US" sz="2400" dirty="0">
                        <a:latin typeface="+mn-lt"/>
                      </a:endParaRPr>
                    </a:p>
                  </a:txBody>
                  <a:tcPr marT="34290" marB="34290" anchor="ctr">
                    <a:solidFill>
                      <a:schemeClr val="accent1">
                        <a:lumMod val="75000"/>
                      </a:schemeClr>
                    </a:solidFill>
                  </a:tcPr>
                </a:tc>
                <a:tc>
                  <a:txBody>
                    <a:bodyPr/>
                    <a:lstStyle/>
                    <a:p>
                      <a:pPr algn="ctr"/>
                      <a:r>
                        <a:rPr lang="en-US" sz="2400" dirty="0" smtClean="0">
                          <a:latin typeface="+mn-lt"/>
                        </a:rPr>
                        <a:t>No</a:t>
                      </a:r>
                      <a:endParaRPr lang="en-US" sz="2400" dirty="0">
                        <a:latin typeface="+mn-lt"/>
                      </a:endParaRPr>
                    </a:p>
                  </a:txBody>
                  <a:tcPr marT="34290" marB="34290" anchor="ctr">
                    <a:solidFill>
                      <a:schemeClr val="accent1">
                        <a:lumMod val="75000"/>
                      </a:schemeClr>
                    </a:solidFill>
                  </a:tcPr>
                </a:tc>
                <a:tc>
                  <a:txBody>
                    <a:bodyPr/>
                    <a:lstStyle/>
                    <a:p>
                      <a:pPr algn="ctr"/>
                      <a:r>
                        <a:rPr lang="en-US" sz="2400" dirty="0" smtClean="0">
                          <a:latin typeface="+mn-lt"/>
                        </a:rPr>
                        <a:t>Difficult to answer</a:t>
                      </a:r>
                      <a:endParaRPr lang="en-US" sz="2400" dirty="0">
                        <a:latin typeface="+mn-lt"/>
                      </a:endParaRPr>
                    </a:p>
                  </a:txBody>
                  <a:tcPr marT="34290" marB="34290" anchor="ctr">
                    <a:solidFill>
                      <a:schemeClr val="accent1">
                        <a:lumMod val="75000"/>
                      </a:schemeClr>
                    </a:solidFill>
                  </a:tcPr>
                </a:tc>
                <a:extLst>
                  <a:ext uri="{0D108BD9-81ED-4DB2-BD59-A6C34878D82A}">
                    <a16:rowId xmlns="" xmlns:a16="http://schemas.microsoft.com/office/drawing/2014/main" val="10000"/>
                  </a:ext>
                </a:extLst>
              </a:tr>
              <a:tr h="969489">
                <a:tc>
                  <a:txBody>
                    <a:bodyPr/>
                    <a:lstStyle/>
                    <a:p>
                      <a:r>
                        <a:rPr lang="en-US" sz="2400" dirty="0" smtClean="0">
                          <a:latin typeface="+mn-lt"/>
                        </a:rPr>
                        <a:t>1. Do you experience psycho-emotional stress after working at school?</a:t>
                      </a:r>
                      <a:endParaRPr lang="en-US" sz="2400" dirty="0">
                        <a:latin typeface="+mn-lt"/>
                      </a:endParaRPr>
                    </a:p>
                  </a:txBody>
                  <a:tcPr marT="34290" marB="34290" anchor="ctr"/>
                </a:tc>
                <a:tc>
                  <a:txBody>
                    <a:bodyPr/>
                    <a:lstStyle/>
                    <a:p>
                      <a:pPr algn="ctr"/>
                      <a:r>
                        <a:rPr lang="en-US" sz="2400" dirty="0" smtClean="0">
                          <a:latin typeface="+mn-lt"/>
                        </a:rPr>
                        <a:t>76,7</a:t>
                      </a:r>
                      <a:endParaRPr lang="en-US" sz="2400" dirty="0">
                        <a:latin typeface="+mn-lt"/>
                      </a:endParaRPr>
                    </a:p>
                  </a:txBody>
                  <a:tcPr marT="34290" marB="34290" anchor="ctr"/>
                </a:tc>
                <a:tc>
                  <a:txBody>
                    <a:bodyPr/>
                    <a:lstStyle/>
                    <a:p>
                      <a:pPr algn="ctr"/>
                      <a:r>
                        <a:rPr lang="en-US" sz="2400" dirty="0" smtClean="0">
                          <a:latin typeface="+mn-lt"/>
                        </a:rPr>
                        <a:t>15,5</a:t>
                      </a:r>
                      <a:endParaRPr lang="en-US" sz="2400" dirty="0">
                        <a:latin typeface="+mn-lt"/>
                      </a:endParaRPr>
                    </a:p>
                  </a:txBody>
                  <a:tcPr marT="34290" marB="34290" anchor="ctr"/>
                </a:tc>
                <a:tc>
                  <a:txBody>
                    <a:bodyPr/>
                    <a:lstStyle/>
                    <a:p>
                      <a:pPr algn="ctr"/>
                      <a:r>
                        <a:rPr lang="en-US" sz="2400" dirty="0" smtClean="0">
                          <a:latin typeface="+mn-lt"/>
                        </a:rPr>
                        <a:t>7,8</a:t>
                      </a:r>
                      <a:endParaRPr lang="en-US" sz="2400" dirty="0">
                        <a:latin typeface="+mn-lt"/>
                      </a:endParaRPr>
                    </a:p>
                  </a:txBody>
                  <a:tcPr marT="34290" marB="34290" anchor="ctr"/>
                </a:tc>
                <a:tc>
                  <a:txBody>
                    <a:bodyPr/>
                    <a:lstStyle/>
                    <a:p>
                      <a:pPr algn="ctr"/>
                      <a:r>
                        <a:rPr lang="en-US" sz="2400" dirty="0" smtClean="0">
                          <a:latin typeface="+mn-lt"/>
                        </a:rPr>
                        <a:t>-</a:t>
                      </a:r>
                      <a:endParaRPr lang="en-US" sz="2400" dirty="0">
                        <a:latin typeface="+mn-lt"/>
                      </a:endParaRPr>
                    </a:p>
                  </a:txBody>
                  <a:tcPr marT="34290" marB="34290" anchor="ctr"/>
                </a:tc>
                <a:tc>
                  <a:txBody>
                    <a:bodyPr/>
                    <a:lstStyle/>
                    <a:p>
                      <a:pPr algn="ctr"/>
                      <a:r>
                        <a:rPr lang="en-US" sz="2400" dirty="0" smtClean="0">
                          <a:latin typeface="+mn-lt"/>
                        </a:rPr>
                        <a:t>-</a:t>
                      </a:r>
                      <a:endParaRPr lang="en-US" sz="2400" dirty="0">
                        <a:latin typeface="+mn-lt"/>
                      </a:endParaRPr>
                    </a:p>
                  </a:txBody>
                  <a:tcPr marT="34290" marB="34290" anchor="ctr"/>
                </a:tc>
                <a:extLst>
                  <a:ext uri="{0D108BD9-81ED-4DB2-BD59-A6C34878D82A}">
                    <a16:rowId xmlns="" xmlns:a16="http://schemas.microsoft.com/office/drawing/2014/main" val="10001"/>
                  </a:ext>
                </a:extLst>
              </a:tr>
              <a:tr h="969489">
                <a:tc>
                  <a:txBody>
                    <a:bodyPr/>
                    <a:lstStyle/>
                    <a:p>
                      <a:r>
                        <a:rPr lang="en-US" sz="2400" dirty="0" smtClean="0">
                          <a:latin typeface="+mn-lt"/>
                        </a:rPr>
                        <a:t>2. Do you have the techniques of relieving psycho-emotional tension?</a:t>
                      </a:r>
                      <a:endParaRPr lang="en-US" sz="2400" dirty="0">
                        <a:latin typeface="+mn-lt"/>
                      </a:endParaRPr>
                    </a:p>
                  </a:txBody>
                  <a:tcPr marT="34290" marB="34290" anchor="ctr"/>
                </a:tc>
                <a:tc>
                  <a:txBody>
                    <a:bodyPr/>
                    <a:lstStyle/>
                    <a:p>
                      <a:pPr algn="ctr"/>
                      <a:r>
                        <a:rPr lang="en-US" sz="2400" dirty="0" smtClean="0">
                          <a:latin typeface="+mn-lt"/>
                        </a:rPr>
                        <a:t>-</a:t>
                      </a:r>
                      <a:endParaRPr lang="en-US" sz="2400" dirty="0">
                        <a:latin typeface="+mn-lt"/>
                      </a:endParaRPr>
                    </a:p>
                  </a:txBody>
                  <a:tcPr marT="34290" marB="34290" anchor="ctr"/>
                </a:tc>
                <a:tc>
                  <a:txBody>
                    <a:bodyPr/>
                    <a:lstStyle/>
                    <a:p>
                      <a:pPr algn="ctr"/>
                      <a:r>
                        <a:rPr lang="en-US" sz="2400" dirty="0" smtClean="0">
                          <a:latin typeface="+mn-lt"/>
                        </a:rPr>
                        <a:t>30,0</a:t>
                      </a:r>
                      <a:endParaRPr lang="en-US" sz="2400" dirty="0">
                        <a:latin typeface="+mn-lt"/>
                      </a:endParaRPr>
                    </a:p>
                  </a:txBody>
                  <a:tcPr marT="34290" marB="34290" anchor="ctr"/>
                </a:tc>
                <a:tc>
                  <a:txBody>
                    <a:bodyPr/>
                    <a:lstStyle/>
                    <a:p>
                      <a:pPr algn="ctr"/>
                      <a:r>
                        <a:rPr lang="en-US" sz="2400" dirty="0" smtClean="0">
                          <a:latin typeface="+mn-lt"/>
                        </a:rPr>
                        <a:t>55,2</a:t>
                      </a:r>
                      <a:endParaRPr lang="en-US" sz="2400" dirty="0">
                        <a:latin typeface="+mn-lt"/>
                      </a:endParaRPr>
                    </a:p>
                  </a:txBody>
                  <a:tcPr marT="34290" marB="34290" anchor="ctr"/>
                </a:tc>
                <a:tc>
                  <a:txBody>
                    <a:bodyPr/>
                    <a:lstStyle/>
                    <a:p>
                      <a:pPr algn="ctr"/>
                      <a:r>
                        <a:rPr lang="en-US" sz="2400" dirty="0" smtClean="0">
                          <a:latin typeface="+mn-lt"/>
                        </a:rPr>
                        <a:t>13,1</a:t>
                      </a:r>
                      <a:endParaRPr lang="en-US" sz="2400" dirty="0">
                        <a:latin typeface="+mn-lt"/>
                      </a:endParaRPr>
                    </a:p>
                  </a:txBody>
                  <a:tcPr marT="34290" marB="34290" anchor="ctr"/>
                </a:tc>
                <a:tc>
                  <a:txBody>
                    <a:bodyPr/>
                    <a:lstStyle/>
                    <a:p>
                      <a:pPr algn="ctr"/>
                      <a:r>
                        <a:rPr lang="en-US" sz="2400" dirty="0" smtClean="0">
                          <a:latin typeface="+mn-lt"/>
                        </a:rPr>
                        <a:t>1,8</a:t>
                      </a:r>
                      <a:endParaRPr lang="en-US" sz="2400" dirty="0">
                        <a:latin typeface="+mn-lt"/>
                      </a:endParaRPr>
                    </a:p>
                  </a:txBody>
                  <a:tcPr marT="34290" marB="34290" anchor="ctr"/>
                </a:tc>
                <a:extLst>
                  <a:ext uri="{0D108BD9-81ED-4DB2-BD59-A6C34878D82A}">
                    <a16:rowId xmlns="" xmlns:a16="http://schemas.microsoft.com/office/drawing/2014/main" val="10002"/>
                  </a:ext>
                </a:extLst>
              </a:tr>
              <a:tr h="969489">
                <a:tc>
                  <a:txBody>
                    <a:bodyPr/>
                    <a:lstStyle/>
                    <a:p>
                      <a:r>
                        <a:rPr lang="en-US" sz="2400" dirty="0" smtClean="0">
                          <a:latin typeface="+mn-lt"/>
                        </a:rPr>
                        <a:t>3. Do you have the opportunity to get psychological help in solving your personal and professional problems?</a:t>
                      </a:r>
                      <a:endParaRPr lang="en-US" sz="2400" dirty="0">
                        <a:latin typeface="+mn-lt"/>
                      </a:endParaRPr>
                    </a:p>
                  </a:txBody>
                  <a:tcPr marT="34290" marB="34290" anchor="ctr"/>
                </a:tc>
                <a:tc>
                  <a:txBody>
                    <a:bodyPr/>
                    <a:lstStyle/>
                    <a:p>
                      <a:pPr algn="ctr"/>
                      <a:r>
                        <a:rPr lang="en-US" sz="2400" dirty="0" smtClean="0">
                          <a:latin typeface="+mn-lt"/>
                        </a:rPr>
                        <a:t>-</a:t>
                      </a:r>
                      <a:endParaRPr lang="en-US" sz="2400" dirty="0">
                        <a:latin typeface="+mn-lt"/>
                      </a:endParaRPr>
                    </a:p>
                  </a:txBody>
                  <a:tcPr marT="34290" marB="34290" anchor="ctr"/>
                </a:tc>
                <a:tc>
                  <a:txBody>
                    <a:bodyPr/>
                    <a:lstStyle/>
                    <a:p>
                      <a:pPr algn="ctr"/>
                      <a:r>
                        <a:rPr lang="en-US" sz="2400" dirty="0" smtClean="0">
                          <a:latin typeface="+mn-lt"/>
                        </a:rPr>
                        <a:t>-</a:t>
                      </a:r>
                      <a:endParaRPr lang="en-US" sz="2400" dirty="0">
                        <a:latin typeface="+mn-lt"/>
                      </a:endParaRPr>
                    </a:p>
                  </a:txBody>
                  <a:tcPr marT="34290" marB="34290" anchor="ctr"/>
                </a:tc>
                <a:tc>
                  <a:txBody>
                    <a:bodyPr/>
                    <a:lstStyle/>
                    <a:p>
                      <a:pPr algn="ctr"/>
                      <a:r>
                        <a:rPr lang="en-US" sz="2400" dirty="0" smtClean="0">
                          <a:latin typeface="+mn-lt"/>
                        </a:rPr>
                        <a:t>5,0</a:t>
                      </a:r>
                      <a:endParaRPr lang="en-US" sz="2400" dirty="0">
                        <a:latin typeface="+mn-lt"/>
                      </a:endParaRPr>
                    </a:p>
                  </a:txBody>
                  <a:tcPr marT="34290" marB="34290" anchor="ctr"/>
                </a:tc>
                <a:tc>
                  <a:txBody>
                    <a:bodyPr/>
                    <a:lstStyle/>
                    <a:p>
                      <a:pPr algn="ctr"/>
                      <a:r>
                        <a:rPr lang="en-US" sz="2400" dirty="0" smtClean="0">
                          <a:latin typeface="+mn-lt"/>
                        </a:rPr>
                        <a:t>95,0</a:t>
                      </a:r>
                      <a:endParaRPr lang="en-US" sz="2400" dirty="0">
                        <a:latin typeface="+mn-lt"/>
                      </a:endParaRPr>
                    </a:p>
                  </a:txBody>
                  <a:tcPr marT="34290" marB="34290" anchor="ctr"/>
                </a:tc>
                <a:tc>
                  <a:txBody>
                    <a:bodyPr/>
                    <a:lstStyle/>
                    <a:p>
                      <a:pPr algn="ctr"/>
                      <a:r>
                        <a:rPr lang="en-US" sz="2400" dirty="0" smtClean="0">
                          <a:latin typeface="+mn-lt"/>
                        </a:rPr>
                        <a:t>-</a:t>
                      </a:r>
                      <a:endParaRPr lang="en-US" sz="2400" dirty="0">
                        <a:latin typeface="+mn-lt"/>
                      </a:endParaRPr>
                    </a:p>
                  </a:txBody>
                  <a:tcPr marT="34290" marB="34290" anchor="ctr"/>
                </a:tc>
                <a:extLst>
                  <a:ext uri="{0D108BD9-81ED-4DB2-BD59-A6C34878D82A}">
                    <a16:rowId xmlns="" xmlns:a16="http://schemas.microsoft.com/office/drawing/2014/main" val="10004"/>
                  </a:ext>
                </a:extLst>
              </a:tr>
              <a:tr h="969489">
                <a:tc>
                  <a:txBody>
                    <a:bodyPr/>
                    <a:lstStyle/>
                    <a:p>
                      <a:r>
                        <a:rPr lang="en-US" sz="2400" dirty="0" smtClean="0">
                          <a:latin typeface="+mn-lt"/>
                        </a:rPr>
                        <a:t>4. Can you call your lifestyle reasonable?</a:t>
                      </a:r>
                      <a:endParaRPr lang="en-US" sz="2400" dirty="0">
                        <a:latin typeface="+mn-lt"/>
                      </a:endParaRPr>
                    </a:p>
                  </a:txBody>
                  <a:tcPr marT="34290" marB="34290" anchor="ctr"/>
                </a:tc>
                <a:tc>
                  <a:txBody>
                    <a:bodyPr/>
                    <a:lstStyle/>
                    <a:p>
                      <a:pPr algn="ctr"/>
                      <a:r>
                        <a:rPr lang="en-US" sz="2400" dirty="0" smtClean="0">
                          <a:latin typeface="+mn-lt"/>
                        </a:rPr>
                        <a:t>5,0</a:t>
                      </a:r>
                      <a:endParaRPr lang="en-US" sz="2400" dirty="0">
                        <a:latin typeface="+mn-lt"/>
                      </a:endParaRPr>
                    </a:p>
                  </a:txBody>
                  <a:tcPr marT="34290" marB="34290" anchor="ctr"/>
                </a:tc>
                <a:tc>
                  <a:txBody>
                    <a:bodyPr/>
                    <a:lstStyle/>
                    <a:p>
                      <a:pPr algn="ctr"/>
                      <a:r>
                        <a:rPr lang="en-US" sz="2400" dirty="0" smtClean="0">
                          <a:latin typeface="+mn-lt"/>
                        </a:rPr>
                        <a:t>52,2</a:t>
                      </a:r>
                      <a:endParaRPr lang="en-US" sz="2400" dirty="0">
                        <a:latin typeface="+mn-lt"/>
                      </a:endParaRPr>
                    </a:p>
                  </a:txBody>
                  <a:tcPr marT="34290" marB="34290" anchor="ctr"/>
                </a:tc>
                <a:tc>
                  <a:txBody>
                    <a:bodyPr/>
                    <a:lstStyle/>
                    <a:p>
                      <a:pPr algn="ctr"/>
                      <a:r>
                        <a:rPr lang="en-US" sz="2400" dirty="0" smtClean="0">
                          <a:latin typeface="+mn-lt"/>
                        </a:rPr>
                        <a:t>31,7</a:t>
                      </a:r>
                      <a:endParaRPr lang="en-US" sz="2400" dirty="0">
                        <a:latin typeface="+mn-lt"/>
                      </a:endParaRPr>
                    </a:p>
                  </a:txBody>
                  <a:tcPr marT="34290" marB="34290" anchor="ctr"/>
                </a:tc>
                <a:tc>
                  <a:txBody>
                    <a:bodyPr/>
                    <a:lstStyle/>
                    <a:p>
                      <a:pPr algn="ctr"/>
                      <a:r>
                        <a:rPr lang="en-US" sz="2400" dirty="0" smtClean="0">
                          <a:latin typeface="+mn-lt"/>
                        </a:rPr>
                        <a:t>7,8</a:t>
                      </a:r>
                      <a:endParaRPr lang="en-US" sz="2400" dirty="0">
                        <a:latin typeface="+mn-lt"/>
                      </a:endParaRPr>
                    </a:p>
                  </a:txBody>
                  <a:tcPr marT="34290" marB="34290" anchor="ctr"/>
                </a:tc>
                <a:tc>
                  <a:txBody>
                    <a:bodyPr/>
                    <a:lstStyle/>
                    <a:p>
                      <a:pPr algn="ctr"/>
                      <a:r>
                        <a:rPr lang="en-US" sz="2400" dirty="0" smtClean="0">
                          <a:latin typeface="+mn-lt"/>
                        </a:rPr>
                        <a:t>3,3</a:t>
                      </a:r>
                      <a:endParaRPr lang="en-US" sz="2400" dirty="0">
                        <a:latin typeface="+mn-lt"/>
                      </a:endParaRPr>
                    </a:p>
                  </a:txBody>
                  <a:tcPr marT="34290" marB="34290" anchor="ctr"/>
                </a:tc>
                <a:extLst>
                  <a:ext uri="{0D108BD9-81ED-4DB2-BD59-A6C34878D82A}">
                    <a16:rowId xmlns="" xmlns:a16="http://schemas.microsoft.com/office/drawing/2014/main" val="10005"/>
                  </a:ext>
                </a:extLst>
              </a:tr>
              <a:tr h="969489">
                <a:tc>
                  <a:txBody>
                    <a:bodyPr/>
                    <a:lstStyle/>
                    <a:p>
                      <a:r>
                        <a:rPr lang="en-US" sz="2400" dirty="0" smtClean="0">
                          <a:latin typeface="+mn-lt"/>
                        </a:rPr>
                        <a:t>5. Does your health interfere with your professional activity?</a:t>
                      </a:r>
                      <a:endParaRPr lang="en-US" sz="2400" dirty="0">
                        <a:latin typeface="+mn-lt"/>
                      </a:endParaRPr>
                    </a:p>
                  </a:txBody>
                  <a:tcPr marT="34290" marB="34290" anchor="ctr"/>
                </a:tc>
                <a:tc>
                  <a:txBody>
                    <a:bodyPr/>
                    <a:lstStyle/>
                    <a:p>
                      <a:pPr algn="ctr"/>
                      <a:r>
                        <a:rPr lang="en-US" sz="2400" dirty="0" smtClean="0">
                          <a:latin typeface="+mn-lt"/>
                        </a:rPr>
                        <a:t>4,4</a:t>
                      </a:r>
                      <a:endParaRPr lang="en-US" sz="2400" dirty="0">
                        <a:latin typeface="+mn-lt"/>
                      </a:endParaRPr>
                    </a:p>
                  </a:txBody>
                  <a:tcPr marT="34290" marB="34290" anchor="ctr"/>
                </a:tc>
                <a:tc>
                  <a:txBody>
                    <a:bodyPr/>
                    <a:lstStyle/>
                    <a:p>
                      <a:pPr algn="ctr"/>
                      <a:r>
                        <a:rPr lang="en-US" sz="2400" dirty="0" smtClean="0">
                          <a:latin typeface="+mn-lt"/>
                        </a:rPr>
                        <a:t>57,8</a:t>
                      </a:r>
                      <a:endParaRPr lang="en-US" sz="2400" dirty="0">
                        <a:latin typeface="+mn-lt"/>
                      </a:endParaRPr>
                    </a:p>
                  </a:txBody>
                  <a:tcPr marT="34290" marB="34290" anchor="ctr"/>
                </a:tc>
                <a:tc>
                  <a:txBody>
                    <a:bodyPr/>
                    <a:lstStyle/>
                    <a:p>
                      <a:pPr algn="ctr"/>
                      <a:r>
                        <a:rPr lang="en-US" sz="2400" dirty="0" smtClean="0">
                          <a:latin typeface="+mn-lt"/>
                        </a:rPr>
                        <a:t>25,0</a:t>
                      </a:r>
                      <a:endParaRPr lang="en-US" sz="2400" dirty="0">
                        <a:latin typeface="+mn-lt"/>
                      </a:endParaRPr>
                    </a:p>
                  </a:txBody>
                  <a:tcPr marT="34290" marB="34290" anchor="ctr"/>
                </a:tc>
                <a:tc>
                  <a:txBody>
                    <a:bodyPr/>
                    <a:lstStyle/>
                    <a:p>
                      <a:pPr algn="ctr"/>
                      <a:r>
                        <a:rPr lang="en-US" sz="2400" dirty="0" smtClean="0">
                          <a:latin typeface="+mn-lt"/>
                        </a:rPr>
                        <a:t>10,0</a:t>
                      </a:r>
                      <a:endParaRPr lang="en-US" sz="2400" dirty="0">
                        <a:latin typeface="+mn-lt"/>
                      </a:endParaRPr>
                    </a:p>
                  </a:txBody>
                  <a:tcPr marT="34290" marB="34290" anchor="ctr"/>
                </a:tc>
                <a:tc>
                  <a:txBody>
                    <a:bodyPr/>
                    <a:lstStyle/>
                    <a:p>
                      <a:pPr algn="ctr"/>
                      <a:r>
                        <a:rPr lang="en-US" sz="2400" dirty="0" smtClean="0">
                          <a:latin typeface="+mn-lt"/>
                        </a:rPr>
                        <a:t>2,8</a:t>
                      </a:r>
                      <a:endParaRPr lang="en-US" sz="2400" dirty="0">
                        <a:latin typeface="+mn-lt"/>
                      </a:endParaRPr>
                    </a:p>
                  </a:txBody>
                  <a:tcPr marT="34290" marB="34290" anchor="ctr"/>
                </a:tc>
                <a:extLst>
                  <a:ext uri="{0D108BD9-81ED-4DB2-BD59-A6C34878D82A}">
                    <a16:rowId xmlns="" xmlns:a16="http://schemas.microsoft.com/office/drawing/2014/main" val="10006"/>
                  </a:ext>
                </a:extLst>
              </a:tr>
            </a:tbl>
          </a:graphicData>
        </a:graphic>
      </p:graphicFrame>
      <p:sp>
        <p:nvSpPr>
          <p:cNvPr id="77" name="Text Box 190">
            <a:extLst>
              <a:ext uri="{FF2B5EF4-FFF2-40B4-BE49-F238E27FC236}">
                <a16:creationId xmlns="" xmlns:a16="http://schemas.microsoft.com/office/drawing/2014/main" id="{966CBD5F-D43E-4D47-8201-566218C55D68}"/>
              </a:ext>
            </a:extLst>
          </p:cNvPr>
          <p:cNvSpPr txBox="1">
            <a:spLocks noChangeArrowheads="1"/>
          </p:cNvSpPr>
          <p:nvPr/>
        </p:nvSpPr>
        <p:spPr bwMode="auto">
          <a:xfrm>
            <a:off x="1016001" y="8752628"/>
            <a:ext cx="8128000" cy="11880129"/>
          </a:xfrm>
          <a:prstGeom prst="rect">
            <a:avLst/>
          </a:prstGeom>
          <a:solidFill>
            <a:schemeClr val="bg1"/>
          </a:solidFill>
          <a:ln w="12700">
            <a:solidFill>
              <a:schemeClr val="accent1">
                <a:lumMod val="75000"/>
              </a:schemeClr>
            </a:solidFill>
          </a:ln>
          <a:effectLst/>
        </p:spPr>
        <p:txBody>
          <a:bodyPr wrap="square"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r>
              <a:rPr lang="en-US" sz="2600" dirty="0">
                <a:latin typeface="Calibri" panose="020F0502020204030204" pitchFamily="34" charset="0"/>
              </a:rPr>
              <a:t>A teacher’s work is a psychologically tense, stressful profession. This is a serious threat to their occupational health. Therefore, the urgent problem of psychological and pedagogical science is the preservation and enhancement of teachers’ health and education practice. In recent years, there have been many works that focus on the preservation and enhancement of occupational health (</a:t>
            </a:r>
            <a:r>
              <a:rPr lang="en-US" sz="2600" dirty="0" err="1">
                <a:latin typeface="Calibri" panose="020F0502020204030204" pitchFamily="34" charset="0"/>
              </a:rPr>
              <a:t>O.Baranov</a:t>
            </a:r>
            <a:r>
              <a:rPr lang="en-US" sz="2600" dirty="0">
                <a:latin typeface="Calibri" panose="020F0502020204030204" pitchFamily="34" charset="0"/>
              </a:rPr>
              <a:t>, </a:t>
            </a:r>
            <a:r>
              <a:rPr lang="en-US" sz="2600" dirty="0" err="1">
                <a:latin typeface="Calibri" panose="020F0502020204030204" pitchFamily="34" charset="0"/>
              </a:rPr>
              <a:t>V.Bobricka</a:t>
            </a:r>
            <a:r>
              <a:rPr lang="en-US" sz="2600" dirty="0">
                <a:latin typeface="Calibri" panose="020F0502020204030204" pitchFamily="34" charset="0"/>
              </a:rPr>
              <a:t>, </a:t>
            </a:r>
            <a:r>
              <a:rPr lang="en-US" sz="2600" dirty="0" err="1">
                <a:latin typeface="Calibri" panose="020F0502020204030204" pitchFamily="34" charset="0"/>
              </a:rPr>
              <a:t>T.Boychenko</a:t>
            </a:r>
            <a:r>
              <a:rPr lang="en-US" sz="2600" dirty="0">
                <a:latin typeface="Calibri" panose="020F0502020204030204" pitchFamily="34" charset="0"/>
              </a:rPr>
              <a:t>, </a:t>
            </a:r>
            <a:r>
              <a:rPr lang="en-US" sz="2600" dirty="0" err="1">
                <a:latin typeface="Calibri" panose="020F0502020204030204" pitchFamily="34" charset="0"/>
              </a:rPr>
              <a:t>Y.Boychuk</a:t>
            </a:r>
            <a:r>
              <a:rPr lang="en-US" sz="2600" dirty="0">
                <a:latin typeface="Calibri" panose="020F0502020204030204" pitchFamily="34" charset="0"/>
              </a:rPr>
              <a:t>, </a:t>
            </a:r>
            <a:r>
              <a:rPr lang="en-US" sz="2600" dirty="0" err="1">
                <a:latin typeface="Calibri" panose="020F0502020204030204" pitchFamily="34" charset="0"/>
              </a:rPr>
              <a:t>N.Bulatevits</a:t>
            </a:r>
            <a:r>
              <a:rPr lang="en-US" sz="2600" dirty="0">
                <a:latin typeface="Calibri" panose="020F0502020204030204" pitchFamily="34" charset="0"/>
              </a:rPr>
              <a:t>, </a:t>
            </a:r>
            <a:r>
              <a:rPr lang="en-US" sz="2600" dirty="0" err="1">
                <a:latin typeface="Calibri" panose="020F0502020204030204" pitchFamily="34" charset="0"/>
              </a:rPr>
              <a:t>S.Cartwright</a:t>
            </a:r>
            <a:r>
              <a:rPr lang="en-US" sz="2600" dirty="0">
                <a:latin typeface="Calibri" panose="020F0502020204030204" pitchFamily="34" charset="0"/>
              </a:rPr>
              <a:t>, </a:t>
            </a:r>
            <a:r>
              <a:rPr lang="en-US" sz="2600" dirty="0" err="1">
                <a:latin typeface="Calibri" panose="020F0502020204030204" pitchFamily="34" charset="0"/>
              </a:rPr>
              <a:t>K.Cooper</a:t>
            </a:r>
            <a:r>
              <a:rPr lang="en-US" sz="2600" dirty="0">
                <a:latin typeface="Calibri" panose="020F0502020204030204" pitchFamily="34" charset="0"/>
              </a:rPr>
              <a:t>, </a:t>
            </a:r>
            <a:r>
              <a:rPr lang="en-US" sz="2600" dirty="0" err="1">
                <a:latin typeface="Calibri" panose="020F0502020204030204" pitchFamily="34" charset="0"/>
              </a:rPr>
              <a:t>L.Gowel</a:t>
            </a:r>
            <a:r>
              <a:rPr lang="en-US" sz="2600" dirty="0">
                <a:latin typeface="Calibri" panose="020F0502020204030204" pitchFamily="34" charset="0"/>
              </a:rPr>
              <a:t>, </a:t>
            </a:r>
            <a:r>
              <a:rPr lang="en-US" sz="2600" dirty="0" err="1">
                <a:latin typeface="Calibri" panose="020F0502020204030204" pitchFamily="34" charset="0"/>
              </a:rPr>
              <a:t>L.Karamushka</a:t>
            </a:r>
            <a:r>
              <a:rPr lang="en-US" sz="2600" dirty="0">
                <a:latin typeface="Calibri" panose="020F0502020204030204" pitchFamily="34" charset="0"/>
              </a:rPr>
              <a:t>, </a:t>
            </a:r>
            <a:r>
              <a:rPr lang="en-US" sz="2600" dirty="0" err="1">
                <a:latin typeface="Calibri" panose="020F0502020204030204" pitchFamily="34" charset="0"/>
              </a:rPr>
              <a:t>O.Markovets</a:t>
            </a:r>
            <a:r>
              <a:rPr lang="en-US" sz="2600" dirty="0">
                <a:latin typeface="Calibri" panose="020F0502020204030204" pitchFamily="34" charset="0"/>
              </a:rPr>
              <a:t>’, </a:t>
            </a:r>
            <a:r>
              <a:rPr lang="en-US" sz="2600" dirty="0" err="1">
                <a:latin typeface="Calibri" panose="020F0502020204030204" pitchFamily="34" charset="0"/>
              </a:rPr>
              <a:t>N.Nazaruk</a:t>
            </a:r>
            <a:r>
              <a:rPr lang="en-US" sz="2600" dirty="0">
                <a:latin typeface="Calibri" panose="020F0502020204030204" pitchFamily="34" charset="0"/>
              </a:rPr>
              <a:t>, </a:t>
            </a:r>
            <a:r>
              <a:rPr lang="en-US" sz="2600" dirty="0" err="1">
                <a:latin typeface="Calibri" panose="020F0502020204030204" pitchFamily="34" charset="0"/>
              </a:rPr>
              <a:t>Y.Shcherbatykh</a:t>
            </a:r>
            <a:r>
              <a:rPr lang="en-US" sz="2600" dirty="0">
                <a:latin typeface="Calibri" panose="020F0502020204030204" pitchFamily="34" charset="0"/>
              </a:rPr>
              <a:t>, et al). In the research, the information- preventative and sport direction programs, focused on the formation of a healthy way of life were mainly used. For the preservation and strengthening of the occupational teachers’ health, new approaches are necessary, which could encourage the teachers to support their health by themselves. An important condition for providing the occupational health of a teacher is a high level of motivation to carry out health activities, emotional strengthening of the body, and prevention of excessive stress. Such aspects have not yet been adequately reflected in the psychological and pedagogical literature and are poorly understood</a:t>
            </a:r>
            <a:r>
              <a:rPr lang="en-US" sz="2600" dirty="0" smtClean="0">
                <a:latin typeface="Calibri" panose="020F0502020204030204" pitchFamily="34" charset="0"/>
              </a:rPr>
              <a:t>. Research </a:t>
            </a:r>
            <a:r>
              <a:rPr lang="en-US" sz="2600" dirty="0">
                <a:latin typeface="Calibri" panose="020F0502020204030204" pitchFamily="34" charset="0"/>
              </a:rPr>
              <a:t>Focus. The purpose of the study is to identify the level of teachers’ awareness of their occupational health, the depth of their motivation to exercise health, to study the characteristics of the internal picture of occupational health, the level of occupational stress, determine ways to preserve and strengthen the occupational health of teachers.</a:t>
            </a:r>
          </a:p>
        </p:txBody>
      </p:sp>
      <p:sp>
        <p:nvSpPr>
          <p:cNvPr id="78" name="Rectangle 44">
            <a:extLst>
              <a:ext uri="{FF2B5EF4-FFF2-40B4-BE49-F238E27FC236}">
                <a16:creationId xmlns="" xmlns:a16="http://schemas.microsoft.com/office/drawing/2014/main" id="{20043D7E-7286-48B9-9A5E-E7868B665227}"/>
              </a:ext>
            </a:extLst>
          </p:cNvPr>
          <p:cNvSpPr/>
          <p:nvPr/>
        </p:nvSpPr>
        <p:spPr>
          <a:xfrm>
            <a:off x="9964498" y="11668938"/>
            <a:ext cx="9153412" cy="768352"/>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smtClean="0">
                <a:solidFill>
                  <a:schemeClr val="accent3">
                    <a:lumMod val="20000"/>
                    <a:lumOff val="80000"/>
                  </a:schemeClr>
                </a:solidFill>
              </a:rPr>
              <a:t>Results </a:t>
            </a:r>
            <a:r>
              <a:rPr lang="en-US" sz="4400" b="1" dirty="0">
                <a:solidFill>
                  <a:schemeClr val="accent3">
                    <a:lumMod val="20000"/>
                    <a:lumOff val="80000"/>
                  </a:schemeClr>
                </a:solidFill>
              </a:rPr>
              <a:t>and </a:t>
            </a:r>
            <a:r>
              <a:rPr lang="en-US" sz="4400" b="1" dirty="0" smtClean="0">
                <a:solidFill>
                  <a:schemeClr val="accent3">
                    <a:lumMod val="20000"/>
                    <a:lumOff val="80000"/>
                  </a:schemeClr>
                </a:solidFill>
              </a:rPr>
              <a:t>Discussion</a:t>
            </a:r>
            <a:endParaRPr lang="en-US" sz="4400" b="1" dirty="0">
              <a:solidFill>
                <a:schemeClr val="accent3">
                  <a:lumMod val="20000"/>
                  <a:lumOff val="80000"/>
                </a:schemeClr>
              </a:solidFill>
            </a:endParaRPr>
          </a:p>
        </p:txBody>
      </p:sp>
      <p:sp>
        <p:nvSpPr>
          <p:cNvPr id="83" name="Text Box 180">
            <a:extLst>
              <a:ext uri="{FF2B5EF4-FFF2-40B4-BE49-F238E27FC236}">
                <a16:creationId xmlns="" xmlns:a16="http://schemas.microsoft.com/office/drawing/2014/main" id="{3C922B17-9F75-4CE0-AACF-62763CFE714C}"/>
              </a:ext>
            </a:extLst>
          </p:cNvPr>
          <p:cNvSpPr txBox="1">
            <a:spLocks noChangeArrowheads="1"/>
          </p:cNvSpPr>
          <p:nvPr/>
        </p:nvSpPr>
        <p:spPr bwMode="auto">
          <a:xfrm>
            <a:off x="19710387" y="3547401"/>
            <a:ext cx="9803062" cy="4385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68" tIns="34284" rIns="68568" bIns="34284">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2400" b="1" dirty="0" smtClean="0">
                <a:latin typeface="Calibri" pitchFamily="34" charset="0"/>
              </a:rPr>
              <a:t>Table.</a:t>
            </a:r>
            <a:r>
              <a:rPr lang="en-US" sz="2400" dirty="0" smtClean="0">
                <a:latin typeface="Calibri" pitchFamily="34" charset="0"/>
              </a:rPr>
              <a:t> </a:t>
            </a:r>
            <a:r>
              <a:rPr lang="en-US" sz="2400" dirty="0">
                <a:latin typeface="Calibri" pitchFamily="34" charset="0"/>
              </a:rPr>
              <a:t>Results of teacher surveys regarding their occupational </a:t>
            </a:r>
            <a:r>
              <a:rPr lang="en-US" sz="2400" dirty="0" smtClean="0">
                <a:latin typeface="Calibri" pitchFamily="34" charset="0"/>
              </a:rPr>
              <a:t>health (in %)</a:t>
            </a:r>
            <a:endParaRPr lang="en-US" sz="2400" dirty="0">
              <a:latin typeface="Calibri" pitchFamily="34" charset="0"/>
            </a:endParaRPr>
          </a:p>
        </p:txBody>
      </p:sp>
      <p:sp>
        <p:nvSpPr>
          <p:cNvPr id="85" name="Text Box 180">
            <a:extLst>
              <a:ext uri="{FF2B5EF4-FFF2-40B4-BE49-F238E27FC236}">
                <a16:creationId xmlns="" xmlns:a16="http://schemas.microsoft.com/office/drawing/2014/main" id="{0EF553AE-2F9D-4C67-BDBF-729D45C15227}"/>
              </a:ext>
            </a:extLst>
          </p:cNvPr>
          <p:cNvSpPr txBox="1">
            <a:spLocks noChangeArrowheads="1"/>
          </p:cNvSpPr>
          <p:nvPr/>
        </p:nvSpPr>
        <p:spPr bwMode="auto">
          <a:xfrm>
            <a:off x="10111039" y="19813054"/>
            <a:ext cx="9002392" cy="8079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68" tIns="34284" rIns="68568" bIns="34284">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2400" b="1" dirty="0" smtClean="0">
                <a:latin typeface="Calibri" pitchFamily="34" charset="0"/>
              </a:rPr>
              <a:t>Figure. </a:t>
            </a:r>
            <a:r>
              <a:rPr lang="en-US" sz="2400" dirty="0">
                <a:latin typeface="Calibri" pitchFamily="34" charset="0"/>
              </a:rPr>
              <a:t>The division of teachers according to the level of the tendency to stress (in </a:t>
            </a:r>
            <a:r>
              <a:rPr lang="en-US" sz="2400" dirty="0" smtClean="0">
                <a:latin typeface="Calibri" pitchFamily="34" charset="0"/>
              </a:rPr>
              <a:t>%)</a:t>
            </a:r>
            <a:endParaRPr lang="en-US" sz="2400" dirty="0">
              <a:latin typeface="Calibri"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44155" y="16726100"/>
            <a:ext cx="8844007" cy="28820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9" name="Text Box 193">
            <a:extLst>
              <a:ext uri="{FF2B5EF4-FFF2-40B4-BE49-F238E27FC236}">
                <a16:creationId xmlns="" xmlns:a16="http://schemas.microsoft.com/office/drawing/2014/main" id="{5C20D65C-5B59-470C-B40D-FF95562C4CAC}"/>
              </a:ext>
            </a:extLst>
          </p:cNvPr>
          <p:cNvSpPr txBox="1">
            <a:spLocks noChangeArrowheads="1"/>
          </p:cNvSpPr>
          <p:nvPr/>
        </p:nvSpPr>
        <p:spPr bwMode="auto">
          <a:xfrm>
            <a:off x="19888200" y="12365687"/>
            <a:ext cx="9625249" cy="2677610"/>
          </a:xfrm>
          <a:prstGeom prst="rect">
            <a:avLst/>
          </a:prstGeom>
          <a:solidFill>
            <a:schemeClr val="bg1"/>
          </a:solidFill>
          <a:ln w="12700">
            <a:solidFill>
              <a:schemeClr val="accent1">
                <a:lumMod val="75000"/>
              </a:schemeClr>
            </a:solidFill>
          </a:ln>
          <a:effectLst/>
        </p:spPr>
        <p:txBody>
          <a:bodyPr wrap="square"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2600" dirty="0" smtClean="0">
                <a:latin typeface="Calibri" pitchFamily="34" charset="0"/>
              </a:rPr>
              <a:t>Protecting and promoting </a:t>
            </a:r>
            <a:r>
              <a:rPr lang="en-US" sz="2600" dirty="0">
                <a:latin typeface="Calibri" pitchFamily="34" charset="0"/>
              </a:rPr>
              <a:t>the professional health of </a:t>
            </a:r>
            <a:r>
              <a:rPr lang="en-US" sz="2600" dirty="0" smtClean="0">
                <a:latin typeface="Calibri" pitchFamily="34" charset="0"/>
              </a:rPr>
              <a:t>a teacher </a:t>
            </a:r>
            <a:r>
              <a:rPr lang="en-US" sz="2600" dirty="0">
                <a:latin typeface="Calibri" pitchFamily="34" charset="0"/>
              </a:rPr>
              <a:t>is a strategic task of </a:t>
            </a:r>
            <a:r>
              <a:rPr lang="en-US" sz="2600" dirty="0" smtClean="0">
                <a:latin typeface="Calibri" pitchFamily="34" charset="0"/>
              </a:rPr>
              <a:t>modern </a:t>
            </a:r>
            <a:r>
              <a:rPr lang="en-US" sz="2600" dirty="0">
                <a:latin typeface="Calibri" pitchFamily="34" charset="0"/>
              </a:rPr>
              <a:t>society and the new Ukrainian school, an urgent problem of pedagogical and psychological science</a:t>
            </a:r>
            <a:r>
              <a:rPr lang="en-US" sz="2600" dirty="0" smtClean="0">
                <a:latin typeface="Calibri" pitchFamily="34" charset="0"/>
              </a:rPr>
              <a:t>. </a:t>
            </a:r>
          </a:p>
          <a:p>
            <a:pPr eaLnBrk="1" hangingPunct="1"/>
            <a:r>
              <a:rPr lang="en-US" sz="2600" dirty="0" smtClean="0">
                <a:latin typeface="Calibri" pitchFamily="34" charset="0"/>
              </a:rPr>
              <a:t>The </a:t>
            </a:r>
            <a:r>
              <a:rPr lang="en-US" sz="2600" dirty="0">
                <a:latin typeface="Calibri" pitchFamily="34" charset="0"/>
              </a:rPr>
              <a:t>prospects of scientific exploration </a:t>
            </a:r>
            <a:r>
              <a:rPr lang="en-US" sz="2600" dirty="0" smtClean="0">
                <a:latin typeface="Calibri" pitchFamily="34" charset="0"/>
              </a:rPr>
              <a:t>are seen in the </a:t>
            </a:r>
            <a:r>
              <a:rPr lang="en-US" sz="2600" dirty="0">
                <a:latin typeface="Calibri" pitchFamily="34" charset="0"/>
              </a:rPr>
              <a:t>development of the system of work of the institution of general secondary education for ensuring the professional health of </a:t>
            </a:r>
            <a:r>
              <a:rPr lang="en-US" sz="2600" dirty="0" smtClean="0">
                <a:latin typeface="Calibri" pitchFamily="34" charset="0"/>
              </a:rPr>
              <a:t>teachers.</a:t>
            </a:r>
            <a:endParaRPr lang="ru-RU" sz="2600" dirty="0">
              <a:latin typeface="Calibri" pitchFamily="34" charset="0"/>
            </a:endParaRPr>
          </a:p>
        </p:txBody>
      </p:sp>
      <p:sp>
        <p:nvSpPr>
          <p:cNvPr id="30" name="Rectangle 35">
            <a:extLst>
              <a:ext uri="{FF2B5EF4-FFF2-40B4-BE49-F238E27FC236}">
                <a16:creationId xmlns="" xmlns:a16="http://schemas.microsoft.com/office/drawing/2014/main" id="{8FCD4683-9727-47D2-BD5C-12B5716C6F4F}"/>
              </a:ext>
            </a:extLst>
          </p:cNvPr>
          <p:cNvSpPr/>
          <p:nvPr/>
        </p:nvSpPr>
        <p:spPr>
          <a:xfrm>
            <a:off x="19876899" y="11637893"/>
            <a:ext cx="9636550" cy="727794"/>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smtClean="0">
                <a:solidFill>
                  <a:schemeClr val="accent3">
                    <a:lumMod val="20000"/>
                    <a:lumOff val="80000"/>
                  </a:schemeClr>
                </a:solidFill>
              </a:rPr>
              <a:t>Conclusions</a:t>
            </a:r>
            <a:endParaRPr lang="en-US" sz="4400" b="1" dirty="0">
              <a:solidFill>
                <a:schemeClr val="accent3">
                  <a:lumMod val="20000"/>
                  <a:lumOff val="80000"/>
                </a:schemeClr>
              </a:solidFill>
            </a:endParaRPr>
          </a:p>
        </p:txBody>
      </p:sp>
    </p:spTree>
    <p:extLst>
      <p:ext uri="{BB962C8B-B14F-4D97-AF65-F5344CB8AC3E}">
        <p14:creationId xmlns:p14="http://schemas.microsoft.com/office/powerpoint/2010/main" val="1735557203"/>
      </p:ext>
    </p:extLst>
  </p:cSld>
  <p:clrMapOvr>
    <a:masterClrMapping/>
  </p:clrMapOvr>
  <p:timing>
    <p:tnLst>
      <p:par>
        <p:cTn id="1" dur="indefinite" restart="never" nodeType="tmRoot"/>
      </p:par>
    </p:tnLst>
  </p:timing>
</p:sld>
</file>

<file path=ppt/theme/theme1.xml><?xml version="1.0" encoding="utf-8"?>
<a:theme xmlns:a="http://schemas.openxmlformats.org/drawingml/2006/main" name="HDOfficeLightV0">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497</TotalTime>
  <Words>916</Words>
  <Application>Microsoft Office PowerPoint</Application>
  <PresentationFormat>Довільний</PresentationFormat>
  <Paragraphs>75</Paragraphs>
  <Slides>1</Slides>
  <Notes>0</Notes>
  <HiddenSlides>0</HiddenSlides>
  <MMClips>0</MMClips>
  <ScaleCrop>false</ScaleCrop>
  <HeadingPairs>
    <vt:vector size="4" baseType="variant">
      <vt:variant>
        <vt:lpstr>Тема</vt:lpstr>
      </vt:variant>
      <vt:variant>
        <vt:i4>2</vt:i4>
      </vt:variant>
      <vt:variant>
        <vt:lpstr>Заголовки слайдів</vt:lpstr>
      </vt:variant>
      <vt:variant>
        <vt:i4>1</vt:i4>
      </vt:variant>
    </vt:vector>
  </HeadingPairs>
  <TitlesOfParts>
    <vt:vector size="3" baseType="lpstr">
      <vt:lpstr>HDOfficeLightV0</vt:lpstr>
      <vt:lpstr>Тема Office</vt:lpstr>
      <vt:lpstr>Презентація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Yulya Baklanova</dc:creator>
  <cp:lastModifiedBy>Галина</cp:lastModifiedBy>
  <cp:revision>38</cp:revision>
  <dcterms:created xsi:type="dcterms:W3CDTF">2017-10-02T13:44:20Z</dcterms:created>
  <dcterms:modified xsi:type="dcterms:W3CDTF">2019-11-18T17:27:40Z</dcterms:modified>
</cp:coreProperties>
</file>